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79" r:id="rId2"/>
  </p:sldMasterIdLst>
  <p:notesMasterIdLst>
    <p:notesMasterId r:id="rId4"/>
  </p:notesMasterIdLst>
  <p:handoutMasterIdLst>
    <p:handoutMasterId r:id="rId5"/>
  </p:handoutMasterIdLst>
  <p:sldIdLst>
    <p:sldId id="396" r:id="rId3"/>
  </p:sldIdLst>
  <p:sldSz cx="30275213" cy="42803763"/>
  <p:notesSz cx="7099300" cy="10234613"/>
  <p:defaultTextStyle>
    <a:defPPr>
      <a:defRPr lang="de-DE"/>
    </a:defPPr>
    <a:lvl1pPr marL="0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1pPr>
    <a:lvl2pPr marL="1753728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2pPr>
    <a:lvl3pPr marL="3507456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3pPr>
    <a:lvl4pPr marL="5261183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4pPr>
    <a:lvl5pPr marL="7014911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5pPr>
    <a:lvl6pPr marL="8768639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6pPr>
    <a:lvl7pPr marL="10522367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7pPr>
    <a:lvl8pPr marL="12276094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8pPr>
    <a:lvl9pPr marL="14029822" algn="l" defTabSz="1753728" rtl="0" eaLnBrk="1" latinLnBrk="0" hangingPunct="1">
      <a:defRPr sz="69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5419CB"/>
    <a:srgbClr val="DDCFF9"/>
    <a:srgbClr val="D9D8D8"/>
    <a:srgbClr val="8EB4E3"/>
    <a:srgbClr val="C6D9F1"/>
    <a:srgbClr val="FFE2C8"/>
    <a:srgbClr val="C3C2C2"/>
    <a:srgbClr val="FFFFFF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F12F7F-4EE7-48C3-A18D-ED71142E25B3}" v="2" dt="2024-01-24T08:05:09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7" autoAdjust="0"/>
    <p:restoredTop sz="94404" autoAdjust="0"/>
  </p:normalViewPr>
  <p:slideViewPr>
    <p:cSldViewPr snapToObjects="1">
      <p:cViewPr>
        <p:scale>
          <a:sx n="40" d="100"/>
          <a:sy n="40" d="100"/>
        </p:scale>
        <p:origin x="1350" y="-5262"/>
      </p:cViewPr>
      <p:guideLst>
        <p:guide orient="horz" pos="13482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ja Hille" userId="2d35ebd5148c5acd" providerId="LiveId" clId="{CCF12F7F-4EE7-48C3-A18D-ED71142E25B3}"/>
    <pc:docChg chg="custSel modSld">
      <pc:chgData name="Tanja Hille" userId="2d35ebd5148c5acd" providerId="LiveId" clId="{CCF12F7F-4EE7-48C3-A18D-ED71142E25B3}" dt="2024-01-24T08:12:51.704" v="1792" actId="20577"/>
      <pc:docMkLst>
        <pc:docMk/>
      </pc:docMkLst>
      <pc:sldChg chg="addSp modSp mod">
        <pc:chgData name="Tanja Hille" userId="2d35ebd5148c5acd" providerId="LiveId" clId="{CCF12F7F-4EE7-48C3-A18D-ED71142E25B3}" dt="2024-01-24T08:12:51.704" v="1792" actId="20577"/>
        <pc:sldMkLst>
          <pc:docMk/>
          <pc:sldMk cId="1938117036" sldId="396"/>
        </pc:sldMkLst>
        <pc:spChg chg="add mod">
          <ac:chgData name="Tanja Hille" userId="2d35ebd5148c5acd" providerId="LiveId" clId="{CCF12F7F-4EE7-48C3-A18D-ED71142E25B3}" dt="2024-01-24T08:01:00.856" v="530" actId="1076"/>
          <ac:spMkLst>
            <pc:docMk/>
            <pc:sldMk cId="1938117036" sldId="396"/>
            <ac:spMk id="6" creationId="{8AAFEE32-D9FD-7D0E-0A7F-C8B99D25EC1B}"/>
          </ac:spMkLst>
        </pc:spChg>
        <pc:spChg chg="add mod">
          <ac:chgData name="Tanja Hille" userId="2d35ebd5148c5acd" providerId="LiveId" clId="{CCF12F7F-4EE7-48C3-A18D-ED71142E25B3}" dt="2024-01-24T08:11:24.999" v="1438" actId="20577"/>
          <ac:spMkLst>
            <pc:docMk/>
            <pc:sldMk cId="1938117036" sldId="396"/>
            <ac:spMk id="18" creationId="{FC192B69-A240-538B-5FE8-9100293B8D4A}"/>
          </ac:spMkLst>
        </pc:spChg>
        <pc:spChg chg="add mod">
          <ac:chgData name="Tanja Hille" userId="2d35ebd5148c5acd" providerId="LiveId" clId="{CCF12F7F-4EE7-48C3-A18D-ED71142E25B3}" dt="2024-01-24T08:12:51.704" v="1792" actId="20577"/>
          <ac:spMkLst>
            <pc:docMk/>
            <pc:sldMk cId="1938117036" sldId="396"/>
            <ac:spMk id="21" creationId="{9DAFC30B-CF51-B8ED-3D8B-C2F11A408DD8}"/>
          </ac:spMkLst>
        </pc:spChg>
      </pc:sldChg>
    </pc:docChg>
  </pc:docChgLst>
  <pc:docChgLst>
    <pc:chgData name="Tanja Hille" userId="2d35ebd5148c5acd" providerId="LiveId" clId="{6C197F28-E983-4B0A-9A61-141EB716321B}"/>
    <pc:docChg chg="undo custSel addSld modSld">
      <pc:chgData name="Tanja Hille" userId="2d35ebd5148c5acd" providerId="LiveId" clId="{6C197F28-E983-4B0A-9A61-141EB716321B}" dt="2024-01-09T15:47:51.467" v="3167" actId="14100"/>
      <pc:docMkLst>
        <pc:docMk/>
      </pc:docMkLst>
      <pc:sldChg chg="addSp delSp modSp mod">
        <pc:chgData name="Tanja Hille" userId="2d35ebd5148c5acd" providerId="LiveId" clId="{6C197F28-E983-4B0A-9A61-141EB716321B}" dt="2024-01-05T17:11:26.402" v="556" actId="208"/>
        <pc:sldMkLst>
          <pc:docMk/>
          <pc:sldMk cId="1938117036" sldId="396"/>
        </pc:sldMkLst>
        <pc:spChg chg="mod">
          <ac:chgData name="Tanja Hille" userId="2d35ebd5148c5acd" providerId="LiveId" clId="{6C197F28-E983-4B0A-9A61-141EB716321B}" dt="2024-01-05T17:10:46.340" v="541" actId="1036"/>
          <ac:spMkLst>
            <pc:docMk/>
            <pc:sldMk cId="1938117036" sldId="396"/>
            <ac:spMk id="3" creationId="{E32612F4-187D-4B42-8C75-EDD41A66F360}"/>
          </ac:spMkLst>
        </pc:spChg>
        <pc:spChg chg="add mod">
          <ac:chgData name="Tanja Hille" userId="2d35ebd5148c5acd" providerId="LiveId" clId="{6C197F28-E983-4B0A-9A61-141EB716321B}" dt="2024-01-05T17:11:06.557" v="553" actId="164"/>
          <ac:spMkLst>
            <pc:docMk/>
            <pc:sldMk cId="1938117036" sldId="396"/>
            <ac:spMk id="7" creationId="{94D2B521-56E6-E268-7CE1-F44B9D7D9E91}"/>
          </ac:spMkLst>
        </pc:spChg>
        <pc:spChg chg="mod">
          <ac:chgData name="Tanja Hille" userId="2d35ebd5148c5acd" providerId="LiveId" clId="{6C197F28-E983-4B0A-9A61-141EB716321B}" dt="2024-01-05T15:46:58.134" v="296"/>
          <ac:spMkLst>
            <pc:docMk/>
            <pc:sldMk cId="1938117036" sldId="396"/>
            <ac:spMk id="10" creationId="{C0041CEC-868B-91F7-0102-459FF45CA53C}"/>
          </ac:spMkLst>
        </pc:spChg>
        <pc:spChg chg="mod">
          <ac:chgData name="Tanja Hille" userId="2d35ebd5148c5acd" providerId="LiveId" clId="{6C197F28-E983-4B0A-9A61-141EB716321B}" dt="2024-01-05T15:46:58.134" v="296"/>
          <ac:spMkLst>
            <pc:docMk/>
            <pc:sldMk cId="1938117036" sldId="396"/>
            <ac:spMk id="11" creationId="{A7AA09D7-72F2-CA42-A3A6-97F8C9B09F78}"/>
          </ac:spMkLst>
        </pc:spChg>
        <pc:spChg chg="mod">
          <ac:chgData name="Tanja Hille" userId="2d35ebd5148c5acd" providerId="LiveId" clId="{6C197F28-E983-4B0A-9A61-141EB716321B}" dt="2024-01-05T17:10:41.909" v="536" actId="1036"/>
          <ac:spMkLst>
            <pc:docMk/>
            <pc:sldMk cId="1938117036" sldId="396"/>
            <ac:spMk id="12" creationId="{54B52DBB-F91D-49D0-07E6-0F05E42B2BAD}"/>
          </ac:spMkLst>
        </pc:spChg>
        <pc:spChg chg="mod">
          <ac:chgData name="Tanja Hille" userId="2d35ebd5148c5acd" providerId="LiveId" clId="{6C197F28-E983-4B0A-9A61-141EB716321B}" dt="2024-01-05T17:10:41.909" v="536" actId="1036"/>
          <ac:spMkLst>
            <pc:docMk/>
            <pc:sldMk cId="1938117036" sldId="396"/>
            <ac:spMk id="19" creationId="{00392056-8221-44D4-8456-0BF231268A7E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1" creationId="{4F696A0F-AE10-500E-D99A-18DC63AF646C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2" creationId="{13970AB7-1172-7CF1-71F8-86CEABB1C563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3" creationId="{2B78D34A-DCB3-AB35-9B1B-A3BBFEF0EA4D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74" creationId="{4CD20B49-8842-6D2C-58EE-9EE93DE4691A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75" creationId="{238DB36C-AE64-843D-BBD9-DFA84DEC0227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83" creationId="{48128BC0-C301-D9C8-AC66-721F895BD07F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84" creationId="{2EF93885-F260-4275-2597-0365515C457D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92" creationId="{B4FB5012-6C97-93C8-88AC-2A31FBFF4821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103" creationId="{C4B72AF0-BF76-0A3E-CF09-7B6B9969B94D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195" creationId="{E9203105-9B12-0173-C38E-0393036BBD0D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199" creationId="{35661EBF-E2C0-9D08-695F-DC4C427EB074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246" creationId="{4744213F-1F12-BD9F-E4AE-7D8358E7AA39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254" creationId="{9A5DC3C7-86FE-E6A7-BE46-88E1807EC0F7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255" creationId="{128E46D7-D630-501A-966D-7FF3C83BCEF9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282" creationId="{001CB91A-C410-E222-F241-8899F7C8B499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284" creationId="{628E5DF1-65C3-8224-1BA4-731FA19E3C3B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287" creationId="{1522CBCC-2A74-D06A-1306-843D1FCC8BE8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288" creationId="{01E69256-CA3D-AB64-A887-E2AC95EB430D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290" creationId="{0ED001F8-D30B-9F77-A436-8BFBD38183D8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297" creationId="{AD675A40-57AA-BB19-67DF-8D571FD2B5A0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298" creationId="{DE635C4E-8BE5-BBE8-313C-3DFFA262008C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306" creationId="{C2C1EF97-3775-6B05-9287-1C7D2DC6965A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308" creationId="{748E85D7-37B1-4C46-15C1-8F802CE76D14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317" creationId="{935C7B81-20B3-7457-C2BD-DA7D6ED58232}"/>
          </ac:spMkLst>
        </pc:spChg>
        <pc:spChg chg="mod">
          <ac:chgData name="Tanja Hille" userId="2d35ebd5148c5acd" providerId="LiveId" clId="{6C197F28-E983-4B0A-9A61-141EB716321B}" dt="2024-01-05T15:49:36.938" v="325" actId="403"/>
          <ac:spMkLst>
            <pc:docMk/>
            <pc:sldMk cId="1938117036" sldId="396"/>
            <ac:spMk id="318" creationId="{0C401B65-30D1-E2A0-A03B-3CCFAA1B1C13}"/>
          </ac:spMkLst>
        </pc:spChg>
        <pc:spChg chg="mod">
          <ac:chgData name="Tanja Hille" userId="2d35ebd5148c5acd" providerId="LiveId" clId="{6C197F28-E983-4B0A-9A61-141EB716321B}" dt="2024-01-05T17:04:30.955" v="394" actId="1076"/>
          <ac:spMkLst>
            <pc:docMk/>
            <pc:sldMk cId="1938117036" sldId="396"/>
            <ac:spMk id="342" creationId="{AD9AA716-17CC-577E-7169-CD55CB8EF50C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453" creationId="{9A8F140B-CFDD-E043-5720-1CF5872D7E5A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454" creationId="{8D904583-D17B-DCE5-DE71-0832758AF67F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455" creationId="{0871917D-6CC5-B036-758B-CF06E223B82B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458" creationId="{4BD2CF95-F5B3-CB66-BFCC-D298E42644D3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459" creationId="{008B0C00-A7AC-5E4F-2584-09284590414C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17" creationId="{FCBC03F3-77A9-B3D5-92B1-1F197C24FF56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18" creationId="{E1077124-B4FD-6523-ED8D-3D6E9C9DDCA2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19" creationId="{618AD8C4-BEA3-A661-3DA6-21DB2245D2A2}"/>
          </ac:spMkLst>
        </pc:spChg>
        <pc:spChg chg="mod">
          <ac:chgData name="Tanja Hille" userId="2d35ebd5148c5acd" providerId="LiveId" clId="{6C197F28-E983-4B0A-9A61-141EB716321B}" dt="2024-01-05T17:07:39.340" v="457" actId="313"/>
          <ac:spMkLst>
            <pc:docMk/>
            <pc:sldMk cId="1938117036" sldId="396"/>
            <ac:spMk id="520" creationId="{A39B9A75-F4E2-37AA-6267-C37367DEF900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21" creationId="{80D09598-15C9-7B80-2E69-AC670C8A9C8F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22" creationId="{2E26EDE8-A196-C99B-7C3D-A4D95FEE242D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28" creationId="{87FEDA9F-56C8-CB9B-02C4-70BE2F5A6F90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32" creationId="{83D52AFA-8910-58B4-92CD-7758C926B25D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67" creationId="{20ADA289-112E-2AEA-9387-A74FD9FC0C5F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68" creationId="{4DDB91C7-7974-EAE5-D18D-5FE402801FF1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84" creationId="{3DB00C5D-6C8C-E672-5875-0CA60ED89329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585" creationId="{B2643047-1E85-3A6C-2722-43B79705B01F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23" creationId="{34DB7C30-7F05-3E76-BBC8-728F0F5957A9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29" creationId="{F271FEF6-6122-3D14-6ACC-AAC235A072F7}"/>
          </ac:spMkLst>
        </pc:spChg>
        <pc:spChg chg="mod">
          <ac:chgData name="Tanja Hille" userId="2d35ebd5148c5acd" providerId="LiveId" clId="{6C197F28-E983-4B0A-9A61-141EB716321B}" dt="2024-01-05T17:11:26.402" v="556" actId="208"/>
          <ac:spMkLst>
            <pc:docMk/>
            <pc:sldMk cId="1938117036" sldId="396"/>
            <ac:spMk id="635" creationId="{D5F3CFC6-9768-1317-ED56-97FB2AF78283}"/>
          </ac:spMkLst>
        </pc:spChg>
        <pc:spChg chg="mod">
          <ac:chgData name="Tanja Hille" userId="2d35ebd5148c5acd" providerId="LiveId" clId="{6C197F28-E983-4B0A-9A61-141EB716321B}" dt="2024-01-05T17:11:23.942" v="555" actId="208"/>
          <ac:spMkLst>
            <pc:docMk/>
            <pc:sldMk cId="1938117036" sldId="396"/>
            <ac:spMk id="636" creationId="{F7DAB33B-7460-A10D-89D7-2AAE200B0FEA}"/>
          </ac:spMkLst>
        </pc:spChg>
        <pc:spChg chg="mod">
          <ac:chgData name="Tanja Hille" userId="2d35ebd5148c5acd" providerId="LiveId" clId="{6C197F28-E983-4B0A-9A61-141EB716321B}" dt="2024-01-05T17:09:13.124" v="484" actId="20577"/>
          <ac:spMkLst>
            <pc:docMk/>
            <pc:sldMk cId="1938117036" sldId="396"/>
            <ac:spMk id="637" creationId="{7576ED70-3D98-231C-4DC9-91DBBC36FFDE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38" creationId="{6B544217-68E2-348A-7EB8-C1D400C39AF5}"/>
          </ac:spMkLst>
        </pc:spChg>
        <pc:spChg chg="mod">
          <ac:chgData name="Tanja Hille" userId="2d35ebd5148c5acd" providerId="LiveId" clId="{6C197F28-E983-4B0A-9A61-141EB716321B}" dt="2024-01-05T15:47:59.903" v="302" actId="1076"/>
          <ac:spMkLst>
            <pc:docMk/>
            <pc:sldMk cId="1938117036" sldId="396"/>
            <ac:spMk id="639" creationId="{E3E75C3B-9797-A0DC-8F91-201AD23375A6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55" creationId="{08BAB2D9-8881-5060-E677-1660275EFA9D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57" creationId="{2A7DEA6E-F6AF-DA76-6CE8-DCD257E5A78B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65" creationId="{E09C6194-6B0D-3B27-8463-023CD1CDDAE6}"/>
          </ac:spMkLst>
        </pc:spChg>
        <pc:spChg chg="mod">
          <ac:chgData name="Tanja Hille" userId="2d35ebd5148c5acd" providerId="LiveId" clId="{6C197F28-E983-4B0A-9A61-141EB716321B}" dt="2024-01-05T15:41:50.142" v="162" actId="403"/>
          <ac:spMkLst>
            <pc:docMk/>
            <pc:sldMk cId="1938117036" sldId="396"/>
            <ac:spMk id="666" creationId="{BBD63BB2-92FB-B858-882B-7EB749ABD362}"/>
          </ac:spMkLst>
        </pc:spChg>
        <pc:spChg chg="mod topLvl">
          <ac:chgData name="Tanja Hille" userId="2d35ebd5148c5acd" providerId="LiveId" clId="{6C197F28-E983-4B0A-9A61-141EB716321B}" dt="2024-01-05T17:11:06.557" v="553" actId="164"/>
          <ac:spMkLst>
            <pc:docMk/>
            <pc:sldMk cId="1938117036" sldId="396"/>
            <ac:spMk id="672" creationId="{2245D819-8F08-D7BA-7742-4712C6D998EC}"/>
          </ac:spMkLst>
        </pc:spChg>
        <pc:spChg chg="mod topLvl">
          <ac:chgData name="Tanja Hille" userId="2d35ebd5148c5acd" providerId="LiveId" clId="{6C197F28-E983-4B0A-9A61-141EB716321B}" dt="2024-01-05T17:11:06.557" v="553" actId="164"/>
          <ac:spMkLst>
            <pc:docMk/>
            <pc:sldMk cId="1938117036" sldId="396"/>
            <ac:spMk id="673" creationId="{C11440DE-1C55-CA2C-D43E-26395F8308B8}"/>
          </ac:spMkLst>
        </pc:spChg>
        <pc:spChg chg="mod topLvl">
          <ac:chgData name="Tanja Hille" userId="2d35ebd5148c5acd" providerId="LiveId" clId="{6C197F28-E983-4B0A-9A61-141EB716321B}" dt="2024-01-05T17:11:06.557" v="553" actId="164"/>
          <ac:spMkLst>
            <pc:docMk/>
            <pc:sldMk cId="1938117036" sldId="396"/>
            <ac:spMk id="674" creationId="{D4F32C09-D5AC-1BF0-9D1D-BC912CCCCC63}"/>
          </ac:spMkLst>
        </pc:spChg>
        <pc:spChg chg="mod topLvl">
          <ac:chgData name="Tanja Hille" userId="2d35ebd5148c5acd" providerId="LiveId" clId="{6C197F28-E983-4B0A-9A61-141EB716321B}" dt="2024-01-05T17:11:06.557" v="553" actId="164"/>
          <ac:spMkLst>
            <pc:docMk/>
            <pc:sldMk cId="1938117036" sldId="396"/>
            <ac:spMk id="675" creationId="{7FAD172F-CA79-7119-4D37-AB9CBE4CB40D}"/>
          </ac:spMkLst>
        </pc:spChg>
        <pc:spChg chg="mod topLvl">
          <ac:chgData name="Tanja Hille" userId="2d35ebd5148c5acd" providerId="LiveId" clId="{6C197F28-E983-4B0A-9A61-141EB716321B}" dt="2024-01-05T17:11:06.557" v="553" actId="164"/>
          <ac:spMkLst>
            <pc:docMk/>
            <pc:sldMk cId="1938117036" sldId="396"/>
            <ac:spMk id="676" creationId="{F9250F29-300F-E0F0-3CDB-ADCE29F1D64B}"/>
          </ac:spMkLst>
        </pc:spChg>
        <pc:spChg chg="mod">
          <ac:chgData name="Tanja Hille" userId="2d35ebd5148c5acd" providerId="LiveId" clId="{6C197F28-E983-4B0A-9A61-141EB716321B}" dt="2024-01-05T15:46:01.833" v="246" actId="165"/>
          <ac:spMkLst>
            <pc:docMk/>
            <pc:sldMk cId="1938117036" sldId="396"/>
            <ac:spMk id="680" creationId="{A95A1EDD-6980-451B-FE6F-33BEE6A7850D}"/>
          </ac:spMkLst>
        </pc:spChg>
        <pc:spChg chg="mod">
          <ac:chgData name="Tanja Hille" userId="2d35ebd5148c5acd" providerId="LiveId" clId="{6C197F28-E983-4B0A-9A61-141EB716321B}" dt="2024-01-05T15:46:01.833" v="246" actId="165"/>
          <ac:spMkLst>
            <pc:docMk/>
            <pc:sldMk cId="1938117036" sldId="396"/>
            <ac:spMk id="681" creationId="{932FCBED-9995-FA9A-EF5A-E602EDDD6B1D}"/>
          </ac:spMkLst>
        </pc:spChg>
        <pc:spChg chg="mod">
          <ac:chgData name="Tanja Hille" userId="2d35ebd5148c5acd" providerId="LiveId" clId="{6C197F28-E983-4B0A-9A61-141EB716321B}" dt="2024-01-05T15:46:01.833" v="246" actId="165"/>
          <ac:spMkLst>
            <pc:docMk/>
            <pc:sldMk cId="1938117036" sldId="396"/>
            <ac:spMk id="689" creationId="{C8A4BEA9-346F-821B-00B9-8E1C6202BF75}"/>
          </ac:spMkLst>
        </pc:spChg>
        <pc:spChg chg="mod">
          <ac:chgData name="Tanja Hille" userId="2d35ebd5148c5acd" providerId="LiveId" clId="{6C197F28-E983-4B0A-9A61-141EB716321B}" dt="2024-01-05T15:46:01.833" v="246" actId="165"/>
          <ac:spMkLst>
            <pc:docMk/>
            <pc:sldMk cId="1938117036" sldId="396"/>
            <ac:spMk id="690" creationId="{59C8173C-E919-C141-74A5-5FCA2D626869}"/>
          </ac:spMkLst>
        </pc:spChg>
        <pc:spChg chg="mod">
          <ac:chgData name="Tanja Hille" userId="2d35ebd5148c5acd" providerId="LiveId" clId="{6C197F28-E983-4B0A-9A61-141EB716321B}" dt="2024-01-05T15:46:01.833" v="246" actId="165"/>
          <ac:spMkLst>
            <pc:docMk/>
            <pc:sldMk cId="1938117036" sldId="396"/>
            <ac:spMk id="698" creationId="{4D52A54B-A18D-41E2-A4CD-552F07C37AE3}"/>
          </ac:spMkLst>
        </pc:spChg>
        <pc:spChg chg="mod">
          <ac:chgData name="Tanja Hille" userId="2d35ebd5148c5acd" providerId="LiveId" clId="{6C197F28-E983-4B0A-9A61-141EB716321B}" dt="2024-01-05T15:46:01.833" v="246" actId="165"/>
          <ac:spMkLst>
            <pc:docMk/>
            <pc:sldMk cId="1938117036" sldId="396"/>
            <ac:spMk id="699" creationId="{7C9EF30C-E440-A652-DE94-9F704D894422}"/>
          </ac:spMkLst>
        </pc:spChg>
        <pc:grpChg chg="add mod">
          <ac:chgData name="Tanja Hille" userId="2d35ebd5148c5acd" providerId="LiveId" clId="{6C197F28-E983-4B0A-9A61-141EB716321B}" dt="2024-01-05T17:10:54.192" v="548" actId="1037"/>
          <ac:grpSpMkLst>
            <pc:docMk/>
            <pc:sldMk cId="1938117036" sldId="396"/>
            <ac:grpSpMk id="2" creationId="{592AA0E6-5619-8324-C7E1-038A745888DA}"/>
          </ac:grpSpMkLst>
        </pc:grpChg>
        <pc:grpChg chg="add mod">
          <ac:chgData name="Tanja Hille" userId="2d35ebd5148c5acd" providerId="LiveId" clId="{6C197F28-E983-4B0A-9A61-141EB716321B}" dt="2024-01-05T17:11:01.204" v="552" actId="1038"/>
          <ac:grpSpMkLst>
            <pc:docMk/>
            <pc:sldMk cId="1938117036" sldId="396"/>
            <ac:grpSpMk id="4" creationId="{AE173231-96D1-0760-2044-C14291A98062}"/>
          </ac:grpSpMkLst>
        </pc:grpChg>
        <pc:grpChg chg="add mod">
          <ac:chgData name="Tanja Hille" userId="2d35ebd5148c5acd" providerId="LiveId" clId="{6C197F28-E983-4B0A-9A61-141EB716321B}" dt="2024-01-05T17:10:54.192" v="548" actId="1037"/>
          <ac:grpSpMkLst>
            <pc:docMk/>
            <pc:sldMk cId="1938117036" sldId="396"/>
            <ac:grpSpMk id="5" creationId="{CF1F1056-E690-DCBB-80C8-49892B625CAE}"/>
          </ac:grpSpMkLst>
        </pc:grpChg>
        <pc:grpChg chg="add del mod">
          <ac:chgData name="Tanja Hille" userId="2d35ebd5148c5acd" providerId="LiveId" clId="{6C197F28-E983-4B0A-9A61-141EB716321B}" dt="2024-01-05T15:46:01.833" v="246" actId="165"/>
          <ac:grpSpMkLst>
            <pc:docMk/>
            <pc:sldMk cId="1938117036" sldId="396"/>
            <ac:grpSpMk id="6" creationId="{76F11B4C-D6B6-52AE-0354-0228FE0DA526}"/>
          </ac:grpSpMkLst>
        </pc:grpChg>
        <pc:grpChg chg="add mod">
          <ac:chgData name="Tanja Hille" userId="2d35ebd5148c5acd" providerId="LiveId" clId="{6C197F28-E983-4B0A-9A61-141EB716321B}" dt="2024-01-05T17:11:06.557" v="553" actId="164"/>
          <ac:grpSpMkLst>
            <pc:docMk/>
            <pc:sldMk cId="1938117036" sldId="396"/>
            <ac:grpSpMk id="8" creationId="{0E64A984-AF98-2B1D-0D43-8C74E6FE6A6A}"/>
          </ac:grpSpMkLst>
        </pc:grpChg>
        <pc:grpChg chg="add del mod">
          <ac:chgData name="Tanja Hille" userId="2d35ebd5148c5acd" providerId="LiveId" clId="{6C197F28-E983-4B0A-9A61-141EB716321B}" dt="2024-01-05T16:51:13.568" v="329" actId="21"/>
          <ac:grpSpMkLst>
            <pc:docMk/>
            <pc:sldMk cId="1938117036" sldId="396"/>
            <ac:grpSpMk id="18" creationId="{BA8DDF37-89B5-5C10-385D-8D0788982F13}"/>
          </ac:grpSpMkLst>
        </pc:grpChg>
        <pc:grpChg chg="add mod">
          <ac:chgData name="Tanja Hille" userId="2d35ebd5148c5acd" providerId="LiveId" clId="{6C197F28-E983-4B0A-9A61-141EB716321B}" dt="2024-01-05T17:11:06.557" v="553" actId="164"/>
          <ac:grpSpMkLst>
            <pc:docMk/>
            <pc:sldMk cId="1938117036" sldId="396"/>
            <ac:grpSpMk id="20" creationId="{FE437586-74B9-8CCA-7F2E-95B733EF3D56}"/>
          </ac:grpSpMkLst>
        </pc:grpChg>
        <pc:grpChg chg="mod">
          <ac:chgData name="Tanja Hille" userId="2d35ebd5148c5acd" providerId="LiveId" clId="{6C197F28-E983-4B0A-9A61-141EB716321B}" dt="2024-01-05T15:41:32.688" v="156" actId="164"/>
          <ac:grpSpMkLst>
            <pc:docMk/>
            <pc:sldMk cId="1938117036" sldId="396"/>
            <ac:grpSpMk id="71" creationId="{99767EE3-8049-4B44-596F-ADB956D7C7F5}"/>
          </ac:grpSpMkLst>
        </pc:grpChg>
        <pc:grpChg chg="mod">
          <ac:chgData name="Tanja Hille" userId="2d35ebd5148c5acd" providerId="LiveId" clId="{6C197F28-E983-4B0A-9A61-141EB716321B}" dt="2024-01-05T15:41:32.688" v="156" actId="164"/>
          <ac:grpSpMkLst>
            <pc:docMk/>
            <pc:sldMk cId="1938117036" sldId="396"/>
            <ac:grpSpMk id="72" creationId="{5FD11425-8E45-6DEB-7E15-F785AC38DD4A}"/>
          </ac:grpSpMkLst>
        </pc:grpChg>
        <pc:grpChg chg="mod">
          <ac:chgData name="Tanja Hille" userId="2d35ebd5148c5acd" providerId="LiveId" clId="{6C197F28-E983-4B0A-9A61-141EB716321B}" dt="2024-01-05T15:41:32.688" v="156" actId="164"/>
          <ac:grpSpMkLst>
            <pc:docMk/>
            <pc:sldMk cId="1938117036" sldId="396"/>
            <ac:grpSpMk id="81" creationId="{82C56BDC-35FF-2A69-9EAB-973D26C489A9}"/>
          </ac:grpSpMkLst>
        </pc:grpChg>
        <pc:grpChg chg="mod">
          <ac:chgData name="Tanja Hille" userId="2d35ebd5148c5acd" providerId="LiveId" clId="{6C197F28-E983-4B0A-9A61-141EB716321B}" dt="2024-01-05T15:41:32.688" v="156" actId="164"/>
          <ac:grpSpMkLst>
            <pc:docMk/>
            <pc:sldMk cId="1938117036" sldId="396"/>
            <ac:grpSpMk id="90" creationId="{B2917461-D0F1-399C-F64D-A20A777F7974}"/>
          </ac:grpSpMkLst>
        </pc:grpChg>
        <pc:grpChg chg="mod">
          <ac:chgData name="Tanja Hille" userId="2d35ebd5148c5acd" providerId="LiveId" clId="{6C197F28-E983-4B0A-9A61-141EB716321B}" dt="2024-01-05T15:41:40.946" v="158" actId="164"/>
          <ac:grpSpMkLst>
            <pc:docMk/>
            <pc:sldMk cId="1938117036" sldId="396"/>
            <ac:grpSpMk id="196" creationId="{E85A1FED-E40C-5203-59F0-33589CAAEB9C}"/>
          </ac:grpSpMkLst>
        </pc:grpChg>
        <pc:grpChg chg="mod">
          <ac:chgData name="Tanja Hille" userId="2d35ebd5148c5acd" providerId="LiveId" clId="{6C197F28-E983-4B0A-9A61-141EB716321B}" dt="2024-01-05T15:41:40.946" v="158" actId="164"/>
          <ac:grpSpMkLst>
            <pc:docMk/>
            <pc:sldMk cId="1938117036" sldId="396"/>
            <ac:grpSpMk id="252" creationId="{0FA26D6B-0C63-7D61-5777-78E563A67218}"/>
          </ac:grpSpMkLst>
        </pc:grpChg>
        <pc:grpChg chg="mod">
          <ac:chgData name="Tanja Hille" userId="2d35ebd5148c5acd" providerId="LiveId" clId="{6C197F28-E983-4B0A-9A61-141EB716321B}" dt="2024-01-05T15:49:18.163" v="320" actId="164"/>
          <ac:grpSpMkLst>
            <pc:docMk/>
            <pc:sldMk cId="1938117036" sldId="396"/>
            <ac:grpSpMk id="294" creationId="{15F2E94D-0CF0-2381-3A4A-397F56B852B8}"/>
          </ac:grpSpMkLst>
        </pc:grpChg>
        <pc:grpChg chg="mod">
          <ac:chgData name="Tanja Hille" userId="2d35ebd5148c5acd" providerId="LiveId" clId="{6C197F28-E983-4B0A-9A61-141EB716321B}" dt="2024-01-05T15:49:18.163" v="320" actId="164"/>
          <ac:grpSpMkLst>
            <pc:docMk/>
            <pc:sldMk cId="1938117036" sldId="396"/>
            <ac:grpSpMk id="304" creationId="{A159544C-5E39-2132-5F89-2587BCA2E034}"/>
          </ac:grpSpMkLst>
        </pc:grpChg>
        <pc:grpChg chg="mod">
          <ac:chgData name="Tanja Hille" userId="2d35ebd5148c5acd" providerId="LiveId" clId="{6C197F28-E983-4B0A-9A61-141EB716321B}" dt="2024-01-05T15:49:18.163" v="320" actId="164"/>
          <ac:grpSpMkLst>
            <pc:docMk/>
            <pc:sldMk cId="1938117036" sldId="396"/>
            <ac:grpSpMk id="314" creationId="{6215CC99-48C0-1DD1-2620-E7135BB17353}"/>
          </ac:grpSpMkLst>
        </pc:grpChg>
        <pc:grpChg chg="mod">
          <ac:chgData name="Tanja Hille" userId="2d35ebd5148c5acd" providerId="LiveId" clId="{6C197F28-E983-4B0A-9A61-141EB716321B}" dt="2024-01-05T15:41:36.300" v="157" actId="164"/>
          <ac:grpSpMkLst>
            <pc:docMk/>
            <pc:sldMk cId="1938117036" sldId="396"/>
            <ac:grpSpMk id="523" creationId="{28475AD1-F32F-594F-12C7-E83798399F54}"/>
          </ac:grpSpMkLst>
        </pc:grpChg>
        <pc:grpChg chg="mod">
          <ac:chgData name="Tanja Hille" userId="2d35ebd5148c5acd" providerId="LiveId" clId="{6C197F28-E983-4B0A-9A61-141EB716321B}" dt="2024-01-05T15:41:36.300" v="157" actId="164"/>
          <ac:grpSpMkLst>
            <pc:docMk/>
            <pc:sldMk cId="1938117036" sldId="396"/>
            <ac:grpSpMk id="561" creationId="{ECC28FBE-F144-527C-A5D3-319027CECDE3}"/>
          </ac:grpSpMkLst>
        </pc:grpChg>
        <pc:grpChg chg="mod">
          <ac:chgData name="Tanja Hille" userId="2d35ebd5148c5acd" providerId="LiveId" clId="{6C197F28-E983-4B0A-9A61-141EB716321B}" dt="2024-01-05T15:41:36.300" v="157" actId="164"/>
          <ac:grpSpMkLst>
            <pc:docMk/>
            <pc:sldMk cId="1938117036" sldId="396"/>
            <ac:grpSpMk id="582" creationId="{32105D0B-EBF3-F268-2CDF-8DBF6B72DD96}"/>
          </ac:grpSpMkLst>
        </pc:grpChg>
        <pc:grpChg chg="mod">
          <ac:chgData name="Tanja Hille" userId="2d35ebd5148c5acd" providerId="LiveId" clId="{6C197F28-E983-4B0A-9A61-141EB716321B}" dt="2024-01-05T15:41:36.300" v="157" actId="164"/>
          <ac:grpSpMkLst>
            <pc:docMk/>
            <pc:sldMk cId="1938117036" sldId="396"/>
            <ac:grpSpMk id="621" creationId="{373311BB-6674-ED4F-47F6-0567F6EBAEBA}"/>
          </ac:grpSpMkLst>
        </pc:grpChg>
        <pc:grpChg chg="mod">
          <ac:chgData name="Tanja Hille" userId="2d35ebd5148c5acd" providerId="LiveId" clId="{6C197F28-E983-4B0A-9A61-141EB716321B}" dt="2024-01-05T15:41:40.946" v="158" actId="164"/>
          <ac:grpSpMkLst>
            <pc:docMk/>
            <pc:sldMk cId="1938117036" sldId="396"/>
            <ac:grpSpMk id="650" creationId="{6458E320-B5AB-D602-F0E9-99FFF8BF7BD4}"/>
          </ac:grpSpMkLst>
        </pc:grpChg>
        <pc:grpChg chg="mod">
          <ac:chgData name="Tanja Hille" userId="2d35ebd5148c5acd" providerId="LiveId" clId="{6C197F28-E983-4B0A-9A61-141EB716321B}" dt="2024-01-05T15:41:40.946" v="158" actId="164"/>
          <ac:grpSpMkLst>
            <pc:docMk/>
            <pc:sldMk cId="1938117036" sldId="396"/>
            <ac:grpSpMk id="663" creationId="{B9292D19-1F7A-4CBF-E2A8-7A73D5090E75}"/>
          </ac:grpSpMkLst>
        </pc:grpChg>
        <pc:grpChg chg="mod topLvl">
          <ac:chgData name="Tanja Hille" userId="2d35ebd5148c5acd" providerId="LiveId" clId="{6C197F28-E983-4B0A-9A61-141EB716321B}" dt="2024-01-05T17:11:06.557" v="553" actId="164"/>
          <ac:grpSpMkLst>
            <pc:docMk/>
            <pc:sldMk cId="1938117036" sldId="396"/>
            <ac:grpSpMk id="678" creationId="{D1C78FFC-B07E-B25C-0F56-A008E26236BB}"/>
          </ac:grpSpMkLst>
        </pc:grpChg>
        <pc:grpChg chg="mod topLvl">
          <ac:chgData name="Tanja Hille" userId="2d35ebd5148c5acd" providerId="LiveId" clId="{6C197F28-E983-4B0A-9A61-141EB716321B}" dt="2024-01-05T17:11:06.557" v="553" actId="164"/>
          <ac:grpSpMkLst>
            <pc:docMk/>
            <pc:sldMk cId="1938117036" sldId="396"/>
            <ac:grpSpMk id="687" creationId="{B38A3428-2D9D-A5B2-11A3-C53432CC7BDF}"/>
          </ac:grpSpMkLst>
        </pc:grpChg>
        <pc:grpChg chg="mod topLvl">
          <ac:chgData name="Tanja Hille" userId="2d35ebd5148c5acd" providerId="LiveId" clId="{6C197F28-E983-4B0A-9A61-141EB716321B}" dt="2024-01-05T17:11:06.557" v="553" actId="164"/>
          <ac:grpSpMkLst>
            <pc:docMk/>
            <pc:sldMk cId="1938117036" sldId="396"/>
            <ac:grpSpMk id="696" creationId="{9A2FED5D-307D-0C42-70EB-DAD6D94A6F53}"/>
          </ac:grpSpMkLst>
        </pc:grpChg>
        <pc:cxnChg chg="mod">
          <ac:chgData name="Tanja Hille" userId="2d35ebd5148c5acd" providerId="LiveId" clId="{6C197F28-E983-4B0A-9A61-141EB716321B}" dt="2024-01-05T15:46:58.134" v="296"/>
          <ac:cxnSpMkLst>
            <pc:docMk/>
            <pc:sldMk cId="1938117036" sldId="396"/>
            <ac:cxnSpMk id="9" creationId="{0D735690-F33F-6AFD-DDBF-1903AB736297}"/>
          </ac:cxnSpMkLst>
        </pc:cxnChg>
        <pc:cxnChg chg="mod">
          <ac:chgData name="Tanja Hille" userId="2d35ebd5148c5acd" providerId="LiveId" clId="{6C197F28-E983-4B0A-9A61-141EB716321B}" dt="2024-01-05T15:46:58.134" v="296"/>
          <ac:cxnSpMkLst>
            <pc:docMk/>
            <pc:sldMk cId="1938117036" sldId="396"/>
            <ac:cxnSpMk id="13" creationId="{972CB26C-C7AA-9FC2-705C-A296C40DAD3D}"/>
          </ac:cxnSpMkLst>
        </pc:cxnChg>
        <pc:cxnChg chg="mod">
          <ac:chgData name="Tanja Hille" userId="2d35ebd5148c5acd" providerId="LiveId" clId="{6C197F28-E983-4B0A-9A61-141EB716321B}" dt="2024-01-05T15:46:58.134" v="296"/>
          <ac:cxnSpMkLst>
            <pc:docMk/>
            <pc:sldMk cId="1938117036" sldId="396"/>
            <ac:cxnSpMk id="14" creationId="{D38D0B7F-13B4-ABD7-E8E0-1FA9C99EA2AF}"/>
          </ac:cxnSpMkLst>
        </pc:cxnChg>
        <pc:cxnChg chg="mod">
          <ac:chgData name="Tanja Hille" userId="2d35ebd5148c5acd" providerId="LiveId" clId="{6C197F28-E983-4B0A-9A61-141EB716321B}" dt="2024-01-05T15:46:58.134" v="296"/>
          <ac:cxnSpMkLst>
            <pc:docMk/>
            <pc:sldMk cId="1938117036" sldId="396"/>
            <ac:cxnSpMk id="15" creationId="{86729619-8B65-59C3-D1E1-0BCCF8EE8613}"/>
          </ac:cxnSpMkLst>
        </pc:cxnChg>
        <pc:cxnChg chg="mod">
          <ac:chgData name="Tanja Hille" userId="2d35ebd5148c5acd" providerId="LiveId" clId="{6C197F28-E983-4B0A-9A61-141EB716321B}" dt="2024-01-05T15:46:58.134" v="296"/>
          <ac:cxnSpMkLst>
            <pc:docMk/>
            <pc:sldMk cId="1938117036" sldId="396"/>
            <ac:cxnSpMk id="16" creationId="{C0645EB3-BE4C-16EF-9BD1-8B093AD1AD32}"/>
          </ac:cxnSpMkLst>
        </pc:cxnChg>
        <pc:cxnChg chg="mod">
          <ac:chgData name="Tanja Hille" userId="2d35ebd5148c5acd" providerId="LiveId" clId="{6C197F28-E983-4B0A-9A61-141EB716321B}" dt="2024-01-05T15:46:58.134" v="296"/>
          <ac:cxnSpMkLst>
            <pc:docMk/>
            <pc:sldMk cId="1938117036" sldId="396"/>
            <ac:cxnSpMk id="17" creationId="{0EE9C442-86B3-0838-02B3-B776FCDF08C5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256" creationId="{91095142-AC85-790A-638A-A3EDA3DEB321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79" creationId="{9B8094D0-D1AA-D421-AE76-B9A76541BC21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82" creationId="{2E75AD92-AB80-967B-5C6E-AFA0DD190246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83" creationId="{1101DB2B-CB62-8206-7C59-4EB5192AC464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84" creationId="{C398FF0A-F641-ED24-1E4E-99ADB43ED338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85" creationId="{932C431A-04F3-75E8-7A31-8555A4001E71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86" creationId="{408C12FE-2EEC-990A-9F3C-16914C30D367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88" creationId="{523FA8FA-5B89-C515-9BAE-9DA094EE5292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91" creationId="{F4C82DE1-8153-0434-CEC5-0C18DC3E9F22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92" creationId="{D84AB042-71CA-1C7C-61FD-2B153BCE14E7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93" creationId="{3B3C0B92-4429-C4EB-867B-B893FAFB137E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94" creationId="{DCFFD116-AC38-58E8-8B2E-25D6CCD8D0C2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95" creationId="{8CC8FB1C-AFB0-C39F-9E62-CD1252926457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697" creationId="{921AEEF7-F52E-114C-8CF7-1C1E648E2165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700" creationId="{B3A8712E-4ED5-2134-353A-20120126C2D2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701" creationId="{DED1CE45-85D4-3B8D-61E5-79A92A77DFB1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702" creationId="{0A7E0626-A5D5-2EEE-481B-A10D64794670}"/>
          </ac:cxnSpMkLst>
        </pc:cxnChg>
        <pc:cxnChg chg="mod">
          <ac:chgData name="Tanja Hille" userId="2d35ebd5148c5acd" providerId="LiveId" clId="{6C197F28-E983-4B0A-9A61-141EB716321B}" dt="2024-01-05T15:46:01.833" v="246" actId="165"/>
          <ac:cxnSpMkLst>
            <pc:docMk/>
            <pc:sldMk cId="1938117036" sldId="396"/>
            <ac:cxnSpMk id="703" creationId="{9BE65B21-3F1B-AAA9-275A-01C320680FBB}"/>
          </ac:cxnSpMkLst>
        </pc:cxnChg>
      </pc:sldChg>
      <pc:sldChg chg="addSp delSp modSp new mod">
        <pc:chgData name="Tanja Hille" userId="2d35ebd5148c5acd" providerId="LiveId" clId="{6C197F28-E983-4B0A-9A61-141EB716321B}" dt="2024-01-09T15:47:51.467" v="3167" actId="14100"/>
        <pc:sldMkLst>
          <pc:docMk/>
          <pc:sldMk cId="523690247" sldId="397"/>
        </pc:sldMkLst>
        <pc:spChg chg="add mod">
          <ac:chgData name="Tanja Hille" userId="2d35ebd5148c5acd" providerId="LiveId" clId="{6C197F28-E983-4B0A-9A61-141EB716321B}" dt="2024-01-09T15:45:42.023" v="3110" actId="1076"/>
          <ac:spMkLst>
            <pc:docMk/>
            <pc:sldMk cId="523690247" sldId="397"/>
            <ac:spMk id="2" creationId="{6AC6F9B4-AD52-EFBD-60F0-A5CBB3B67CD8}"/>
          </ac:spMkLst>
        </pc:spChg>
        <pc:spChg chg="del">
          <ac:chgData name="Tanja Hille" userId="2d35ebd5148c5acd" providerId="LiveId" clId="{6C197F28-E983-4B0A-9A61-141EB716321B}" dt="2024-01-05T17:14:43.665" v="563" actId="478"/>
          <ac:spMkLst>
            <pc:docMk/>
            <pc:sldMk cId="523690247" sldId="397"/>
            <ac:spMk id="2" creationId="{7495E90B-599D-293D-8BE7-E4DCF06ADBD7}"/>
          </ac:spMkLst>
        </pc:spChg>
        <pc:spChg chg="add del mod">
          <ac:chgData name="Tanja Hille" userId="2d35ebd5148c5acd" providerId="LiveId" clId="{6C197F28-E983-4B0A-9A61-141EB716321B}" dt="2024-01-07T18:36:41.676" v="2373" actId="478"/>
          <ac:spMkLst>
            <pc:docMk/>
            <pc:sldMk cId="523690247" sldId="397"/>
            <ac:spMk id="2" creationId="{8F30E317-1ED0-E2C1-3268-0560CB16B8A2}"/>
          </ac:spMkLst>
        </pc:spChg>
        <pc:spChg chg="add mod">
          <ac:chgData name="Tanja Hille" userId="2d35ebd5148c5acd" providerId="LiveId" clId="{6C197F28-E983-4B0A-9A61-141EB716321B}" dt="2024-01-09T15:46:27.646" v="3158" actId="14100"/>
          <ac:spMkLst>
            <pc:docMk/>
            <pc:sldMk cId="523690247" sldId="397"/>
            <ac:spMk id="3" creationId="{64A5699D-D5D2-F8BA-1720-8D66A8E439FD}"/>
          </ac:spMkLst>
        </pc:spChg>
        <pc:spChg chg="del">
          <ac:chgData name="Tanja Hille" userId="2d35ebd5148c5acd" providerId="LiveId" clId="{6C197F28-E983-4B0A-9A61-141EB716321B}" dt="2024-01-05T17:14:42.220" v="562" actId="478"/>
          <ac:spMkLst>
            <pc:docMk/>
            <pc:sldMk cId="523690247" sldId="397"/>
            <ac:spMk id="3" creationId="{B1A4E834-FB59-FB72-45E1-923F5F9773E6}"/>
          </ac:spMkLst>
        </pc:spChg>
        <pc:spChg chg="add del mod">
          <ac:chgData name="Tanja Hille" userId="2d35ebd5148c5acd" providerId="LiveId" clId="{6C197F28-E983-4B0A-9A61-141EB716321B}" dt="2024-01-07T18:36:40.340" v="2372" actId="478"/>
          <ac:spMkLst>
            <pc:docMk/>
            <pc:sldMk cId="523690247" sldId="397"/>
            <ac:spMk id="3" creationId="{F877DBB5-D98C-776E-4B45-A73637B0612C}"/>
          </ac:spMkLst>
        </pc:spChg>
        <pc:spChg chg="del">
          <ac:chgData name="Tanja Hille" userId="2d35ebd5148c5acd" providerId="LiveId" clId="{6C197F28-E983-4B0A-9A61-141EB716321B}" dt="2024-01-05T17:14:45.072" v="564" actId="478"/>
          <ac:spMkLst>
            <pc:docMk/>
            <pc:sldMk cId="523690247" sldId="397"/>
            <ac:spMk id="4" creationId="{2168E2CC-3F4C-3057-399E-1F9AC6F3675D}"/>
          </ac:spMkLst>
        </pc:spChg>
        <pc:spChg chg="add mod">
          <ac:chgData name="Tanja Hille" userId="2d35ebd5148c5acd" providerId="LiveId" clId="{6C197F28-E983-4B0A-9A61-141EB716321B}" dt="2024-01-09T15:45:21.119" v="3104" actId="1076"/>
          <ac:spMkLst>
            <pc:docMk/>
            <pc:sldMk cId="523690247" sldId="397"/>
            <ac:spMk id="4" creationId="{4350F8E4-555B-06CE-01FF-44E9A04FB891}"/>
          </ac:spMkLst>
        </pc:spChg>
        <pc:spChg chg="mod">
          <ac:chgData name="Tanja Hille" userId="2d35ebd5148c5acd" providerId="LiveId" clId="{6C197F28-E983-4B0A-9A61-141EB716321B}" dt="2024-01-05T17:11:53.402" v="561" actId="208"/>
          <ac:spMkLst>
            <pc:docMk/>
            <pc:sldMk cId="523690247" sldId="397"/>
            <ac:spMk id="6" creationId="{4F55DACB-7CC2-B776-4640-C47A4A44D7D0}"/>
          </ac:spMkLst>
        </pc:spChg>
        <pc:spChg chg="mod">
          <ac:chgData name="Tanja Hille" userId="2d35ebd5148c5acd" providerId="LiveId" clId="{6C197F28-E983-4B0A-9A61-141EB716321B}" dt="2024-01-07T19:04:23.538" v="2850" actId="14100"/>
          <ac:spMkLst>
            <pc:docMk/>
            <pc:sldMk cId="523690247" sldId="397"/>
            <ac:spMk id="7" creationId="{9EEED9C4-7BF8-6A32-DAA5-F82FB8ECE9DA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8" creationId="{8AAA09C9-D136-DA9D-40DA-4DCE687AF283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9" creationId="{9FE8A393-DD3A-057F-BB37-15DAEB6DE209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10" creationId="{12F1F4AE-7B5F-A969-5FFE-A379E73CE1A7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15" creationId="{B7559FEA-6F67-3F1A-3F77-D095B2F7F625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16" creationId="{9C54CC3A-DD16-DB87-E45D-39C032785251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23" creationId="{E293B2DE-8F5F-18FC-A84B-14061C2036B7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24" creationId="{7A89D669-DC2D-CBA5-3A83-5D94D68E09A3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31" creationId="{54ACC37B-1AAB-E0FC-3A77-B45B52390CAC}"/>
          </ac:spMkLst>
        </pc:spChg>
        <pc:spChg chg="mod">
          <ac:chgData name="Tanja Hille" userId="2d35ebd5148c5acd" providerId="LiveId" clId="{6C197F28-E983-4B0A-9A61-141EB716321B}" dt="2024-01-05T17:11:49.818" v="560" actId="208"/>
          <ac:spMkLst>
            <pc:docMk/>
            <pc:sldMk cId="523690247" sldId="397"/>
            <ac:spMk id="32" creationId="{0F21DE16-24B6-286B-76DF-3B99F2BEBF2C}"/>
          </ac:spMkLst>
        </pc:spChg>
        <pc:spChg chg="add del mod">
          <ac:chgData name="Tanja Hille" userId="2d35ebd5148c5acd" providerId="LiveId" clId="{6C197F28-E983-4B0A-9A61-141EB716321B}" dt="2024-01-07T18:42:03.911" v="2397" actId="478"/>
          <ac:spMkLst>
            <pc:docMk/>
            <pc:sldMk cId="523690247" sldId="397"/>
            <ac:spMk id="38" creationId="{32B57545-7915-FF2F-01B0-9136F8A9D758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39" creationId="{460A4E01-13A5-CFB0-6C32-7568F9BFB2B8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42" creationId="{ADA514CD-40E5-3A66-0AE4-276C22E2AA32}"/>
          </ac:spMkLst>
        </pc:spChg>
        <pc:spChg chg="add mod">
          <ac:chgData name="Tanja Hille" userId="2d35ebd5148c5acd" providerId="LiveId" clId="{6C197F28-E983-4B0A-9A61-141EB716321B}" dt="2024-01-09T15:46:22.374" v="3157" actId="14100"/>
          <ac:spMkLst>
            <pc:docMk/>
            <pc:sldMk cId="523690247" sldId="397"/>
            <ac:spMk id="43" creationId="{FC92A3CC-7B90-2487-EC25-A813404B267D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46" creationId="{C7965DAB-16E9-F523-CAEC-C4C9728B8E41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47" creationId="{374FF858-75B9-E76D-C3C0-70F9B06F8011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48" creationId="{9175D499-2240-C5A3-C4ED-8E63EF6AF8C1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49" creationId="{801EB719-FAF3-D3B7-39E1-D9DAD919B1DC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0" creationId="{17139015-AF2C-0B79-DDAE-90413F3AE88A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1" creationId="{4165CFE3-AB69-0B43-02A6-1090B950A429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2" creationId="{3BA74939-96B7-3C4A-1C79-847F4D8DA4DC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4" creationId="{D6D36D46-DB4A-AA77-53C8-F193DE513241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5" creationId="{EE84C575-BEE2-CE1A-74D5-204C6B8586EC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6" creationId="{ACC4CE87-3440-B401-AAD9-DF66B67B6D53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7" creationId="{D0445964-6566-838F-B327-05608FC63A51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8" creationId="{DCF70386-4F19-2EC5-9300-6843D3B0CF65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59" creationId="{AC7E2F48-6416-C5C9-8B11-8C1D290F2AE2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0" creationId="{ABE2670C-A118-65BE-022F-B54347AC209F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1" creationId="{1C62B112-B09F-A89B-D784-8909DBE1624D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2" creationId="{D7BDD6D4-F2CD-E751-2934-E463E2495E03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3" creationId="{0D2C8AA1-E9CD-2423-034D-0DC534CD8E4E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4" creationId="{11C11104-E46C-8ACD-BF80-12420CD17783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5" creationId="{E7E8CD20-6F05-DF69-1DD0-CCD656999D18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6" creationId="{4A092C0B-805D-ABA9-074E-6022BDA3FF5E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7" creationId="{AD823B0A-BA2E-F819-E95B-6C1138803385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8" creationId="{180A79B8-CC16-C9A5-0ACD-489F8E061095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69" creationId="{1839D3AD-61DA-B0EB-19D1-36523DDDB6C9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71" creationId="{C32BFD01-81C8-279B-4181-AC890C99077E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75" creationId="{00757DA6-8A9F-9E8F-2E13-60B0CCA83A0D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76" creationId="{B673D254-AB95-B307-1EE1-5CBC7D8A46E6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77" creationId="{82E9DA02-C447-2770-8225-E4557D59D610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80" creationId="{60091A21-9815-65F6-AABB-DB43E59E8D38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81" creationId="{923600D2-4982-530A-9E3D-652B181408AA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82" creationId="{D4BD6439-41BF-19C8-AEE4-EB920F02FBBC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83" creationId="{7C744C98-1939-7847-43B9-DE01D0494A42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84" creationId="{30F917D1-E595-0C90-1822-947DA2BD7D68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85" creationId="{AB93CD72-498C-E022-7EB4-57E4E73C5D5F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87" creationId="{59FE6708-C0D4-3F09-0DDC-B49B6C014CF8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91" creationId="{B552988E-2445-3A19-BB1A-994B8D87361A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92" creationId="{D5535847-AD2F-0CC7-994C-D375543B30FC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93" creationId="{AAE3EED1-C210-BC3A-7332-D994FF7326DD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96" creationId="{8EE8F47E-DED0-A3A6-2023-4EA1AE58CF87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97" creationId="{8C483E4E-2014-D0BD-011F-8A46EBB8DB57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98" creationId="{CD060163-3BA1-7F1C-6A8A-A8424F32EDD3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99" creationId="{322B7B80-2A26-717A-B2B6-3FFA04501EF8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00" creationId="{BEFF0835-1E1A-2895-4D10-35951BABCF18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1" creationId="{394AAFD6-5502-261A-C2BD-929C63381FA4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2" creationId="{8901C194-35B2-7821-9B1D-8CBFBBE8886A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3" creationId="{7096B1D6-9FBB-C6D7-4A42-8D549517FC9C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4" creationId="{3E48AD87-61D6-F11E-8A22-A6AB1FCB5809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5" creationId="{772DAC5D-52D6-70CA-D179-6396F14E1EAA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6" creationId="{32C3C818-C066-6D7B-412D-F71C781F9E33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7" creationId="{2CE557A0-D193-D2E1-43DC-87D810D9AA79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8" creationId="{8C45BD72-7D11-29D1-4FC4-C5054C6F7E94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09" creationId="{6BDB9C25-90DD-E07D-769D-D313DE279219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10" creationId="{C02258AC-96C8-ADBF-6B15-E2C7EC369105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11" creationId="{261F24A0-4615-953C-017A-A6B1F47638D2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12" creationId="{A4F44E10-E201-7415-7E06-1C9BBCC1394C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14" creationId="{4282B311-9D0E-F445-5AF0-503C47B3303D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18" creationId="{AD1CFBC3-7EA7-19AC-6D27-1F64A9C1CA6E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19" creationId="{C9DE3608-D71A-01C5-3F57-498B363D85F8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20" creationId="{1C0FCE22-1429-6886-9BF3-D53968D2D004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23" creationId="{D9C35593-728D-BDA3-446B-0EBA03B8502C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24" creationId="{B97BD78F-13C6-835A-881C-708ED123F4DA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25" creationId="{D4B2B875-E26F-B97D-8C01-AA89382A4C68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26" creationId="{92818EE5-014A-4AC6-3890-B5BA526BD0C2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27" creationId="{F25D0F31-6513-5192-70BF-C1BEF84BACED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28" creationId="{8D608518-4823-FD96-FFB4-3F1F87C1D650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30" creationId="{1DA87B97-046F-9170-76FD-FD099889A8F9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34" creationId="{B42AC059-C4BB-4318-BADB-0915DC532FD6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35" creationId="{6425BE05-34A9-AA26-17FC-6A4BAAB9DB97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36" creationId="{EC03391A-9E58-6D13-8E6C-C1293A88470B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39" creationId="{B72787C4-25FB-4263-11FD-0B3C2FF8F8F0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40" creationId="{222175AC-0CD6-1627-4DE5-39069DC6F6AF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41" creationId="{53640ECD-F510-64BA-1451-5A14D5161117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42" creationId="{5C747C1E-E155-DFC7-DD3D-4A7AF823B37A}"/>
          </ac:spMkLst>
        </pc:spChg>
        <pc:spChg chg="mod">
          <ac:chgData name="Tanja Hille" userId="2d35ebd5148c5acd" providerId="LiveId" clId="{6C197F28-E983-4B0A-9A61-141EB716321B}" dt="2024-01-07T18:41:34.293" v="2374"/>
          <ac:spMkLst>
            <pc:docMk/>
            <pc:sldMk cId="523690247" sldId="397"/>
            <ac:spMk id="143" creationId="{EF79EF9B-2870-403C-2B07-C4146950BB05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44" creationId="{8C02ABCA-B86E-7E91-F3E0-0EDA4D668069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45" creationId="{6A14FCDC-6973-30A6-817C-38CCA061916B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47" creationId="{52D58E77-FA1A-1FB9-1FDA-10111C8D1073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49" creationId="{6044A667-0026-F6EC-92F8-DE3CF1829126}"/>
          </ac:spMkLst>
        </pc:spChg>
        <pc:spChg chg="add del mod">
          <ac:chgData name="Tanja Hille" userId="2d35ebd5148c5acd" providerId="LiveId" clId="{6C197F28-E983-4B0A-9A61-141EB716321B}" dt="2024-01-07T18:42:23.498" v="2402" actId="478"/>
          <ac:spMkLst>
            <pc:docMk/>
            <pc:sldMk cId="523690247" sldId="397"/>
            <ac:spMk id="151" creationId="{2FDAC651-F7C8-1FF5-0EF9-3A031BC513FF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55" creationId="{2B9DD7F1-8623-7F3A-4CEC-8240B26D0AD1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56" creationId="{9D65FE62-5D5F-18EC-A286-600441429710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57" creationId="{1DD1EE3C-4A59-8D05-7E81-71C13070F333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58" creationId="{FFE9DCE0-736F-7EB8-C5DC-B5CC927671B7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159" creationId="{50EE9A2C-5FD1-2A0F-9161-60FFBA814E26}"/>
          </ac:spMkLst>
        </pc:spChg>
        <pc:spChg chg="add mod or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160" creationId="{A7E8930F-38FE-ACC0-72A9-90EF53B87D26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161" creationId="{0104ED69-D135-59DA-B715-3F1E1076256D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63" creationId="{A0738E70-DFA1-2A5B-A6C3-52D2EF996BE9}"/>
          </ac:spMkLst>
        </pc:spChg>
        <pc:spChg chg="add mod">
          <ac:chgData name="Tanja Hille" userId="2d35ebd5148c5acd" providerId="LiveId" clId="{6C197F28-E983-4B0A-9A61-141EB716321B}" dt="2024-01-09T15:47:34.714" v="3165" actId="1076"/>
          <ac:spMkLst>
            <pc:docMk/>
            <pc:sldMk cId="523690247" sldId="397"/>
            <ac:spMk id="164" creationId="{01884477-479A-79AB-BC41-3E88FFFD5CB9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65" creationId="{C6648D4D-54A5-76D5-3758-1E2A0FC907FF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66" creationId="{4410CB06-BC2F-37A6-A708-7EC66E2428CE}"/>
          </ac:spMkLst>
        </pc:spChg>
        <pc:spChg chg="add mod">
          <ac:chgData name="Tanja Hille" userId="2d35ebd5148c5acd" providerId="LiveId" clId="{6C197F28-E983-4B0A-9A61-141EB716321B}" dt="2024-01-09T15:47:38.347" v="3166" actId="14100"/>
          <ac:spMkLst>
            <pc:docMk/>
            <pc:sldMk cId="523690247" sldId="397"/>
            <ac:spMk id="167" creationId="{15CCACB7-868C-9BBC-F9B6-C31709FEA2E2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68" creationId="{7A7AD960-DB85-4DD4-DE8F-14655B525926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69" creationId="{12786AEB-B7D2-850F-4AE8-9DFE6A0D3FF6}"/>
          </ac:spMkLst>
        </pc:spChg>
        <pc:spChg chg="add mod">
          <ac:chgData name="Tanja Hille" userId="2d35ebd5148c5acd" providerId="LiveId" clId="{6C197F28-E983-4B0A-9A61-141EB716321B}" dt="2024-01-09T15:47:51.467" v="3167" actId="14100"/>
          <ac:spMkLst>
            <pc:docMk/>
            <pc:sldMk cId="523690247" sldId="397"/>
            <ac:spMk id="170" creationId="{64380FE6-2FF9-E6F2-15DF-6C46CEF43317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171" creationId="{7567772D-5C35-300C-D71A-1F7CA2536F22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172" creationId="{70A38CB1-4660-548A-952E-F18EF013F20D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173" creationId="{5E058916-9F20-6304-3D76-3080446B0C2D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74" creationId="{251410E0-6FAE-782A-0D87-0EAD40D53083}"/>
          </ac:spMkLst>
        </pc:spChg>
        <pc:spChg chg="add del mod">
          <ac:chgData name="Tanja Hille" userId="2d35ebd5148c5acd" providerId="LiveId" clId="{6C197F28-E983-4B0A-9A61-141EB716321B}" dt="2024-01-07T18:55:24.669" v="2531" actId="478"/>
          <ac:spMkLst>
            <pc:docMk/>
            <pc:sldMk cId="523690247" sldId="397"/>
            <ac:spMk id="175" creationId="{1E5AC513-17FB-F1DC-C798-C0B9CE8730DE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76" creationId="{15A35B51-0ECF-7A05-B961-61EA8A7B7F9E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77" creationId="{5B2A491E-6F67-0E35-403B-4CB2C482633E}"/>
          </ac:spMkLst>
        </pc:spChg>
        <pc:spChg chg="add mod">
          <ac:chgData name="Tanja Hille" userId="2d35ebd5148c5acd" providerId="LiveId" clId="{6C197F28-E983-4B0A-9A61-141EB716321B}" dt="2024-01-07T18:55:52.980" v="2534" actId="164"/>
          <ac:spMkLst>
            <pc:docMk/>
            <pc:sldMk cId="523690247" sldId="397"/>
            <ac:spMk id="178" creationId="{B1CF42FC-0051-D79D-C9AE-969F8ADB68FD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80" creationId="{E66438C2-C51D-04AC-A707-1A8D786685DE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84" creationId="{E72F4310-7443-3162-9EAB-2829BF08944A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85" creationId="{3EE65CFA-DB12-1E1C-7179-5A78C53F168D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86" creationId="{94DB68F4-4565-1CAB-301E-F465314612EF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89" creationId="{F8A6E390-A7C5-A758-4E95-B707D4C28EA6}"/>
          </ac:spMkLst>
        </pc:spChg>
        <pc:spChg chg="mod">
          <ac:chgData name="Tanja Hille" userId="2d35ebd5148c5acd" providerId="LiveId" clId="{6C197F28-E983-4B0A-9A61-141EB716321B}" dt="2024-01-07T18:51:08.584" v="2463" actId="207"/>
          <ac:spMkLst>
            <pc:docMk/>
            <pc:sldMk cId="523690247" sldId="397"/>
            <ac:spMk id="190" creationId="{F8E3EA5C-FAF3-CABE-65B6-DB563EC5CCB6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91" creationId="{9E2308E8-883C-09C1-0271-17BAE4908887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92" creationId="{1ED28FCC-D730-0F2D-E92C-3451849DA074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93" creationId="{765FDF13-5922-5BE5-5002-01D3AE84E14E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194" creationId="{4D894C1C-222D-357E-969F-9088DAACFB7C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196" creationId="{8B20504F-D8AB-011F-B0AE-7109E2B63C1D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00" creationId="{582C0220-46E7-ACB0-5E89-4173818834C9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01" creationId="{0D81CB66-7EBD-75FD-A52E-91E3F7370BD8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02" creationId="{80D98CB0-CADD-5B44-37A1-B5125D58144D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05" creationId="{F32956E5-34BB-C10D-C275-DC25A7393D33}"/>
          </ac:spMkLst>
        </pc:spChg>
        <pc:spChg chg="mod">
          <ac:chgData name="Tanja Hille" userId="2d35ebd5148c5acd" providerId="LiveId" clId="{6C197F28-E983-4B0A-9A61-141EB716321B}" dt="2024-01-07T18:51:05.867" v="2462" actId="207"/>
          <ac:spMkLst>
            <pc:docMk/>
            <pc:sldMk cId="523690247" sldId="397"/>
            <ac:spMk id="206" creationId="{E4D6D08C-3CA4-1C50-C0AA-8EDFD78B79D8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07" creationId="{7CFF66C7-9C9A-6BFD-35E5-6975BD3659CA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08" creationId="{9629623D-0704-1F50-82E5-5209A6CC6593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09" creationId="{BE76B776-2332-7912-4DEF-423938D88029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210" creationId="{5C26CAE3-437F-CAAC-7C25-817F5A325C15}"/>
          </ac:spMkLst>
        </pc:spChg>
        <pc:spChg chg="add del mod">
          <ac:chgData name="Tanja Hille" userId="2d35ebd5148c5acd" providerId="LiveId" clId="{6C197F28-E983-4B0A-9A61-141EB716321B}" dt="2024-01-07T18:54:50.097" v="2521" actId="478"/>
          <ac:spMkLst>
            <pc:docMk/>
            <pc:sldMk cId="523690247" sldId="397"/>
            <ac:spMk id="211" creationId="{721BD730-D292-BA6A-A983-A66E14938867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212" creationId="{5467BC13-18D9-C30F-B236-91EFF5933905}"/>
          </ac:spMkLst>
        </pc:spChg>
        <pc:spChg chg="add del mod">
          <ac:chgData name="Tanja Hille" userId="2d35ebd5148c5acd" providerId="LiveId" clId="{6C197F28-E983-4B0A-9A61-141EB716321B}" dt="2024-01-07T18:53:18.929" v="2481" actId="478"/>
          <ac:spMkLst>
            <pc:docMk/>
            <pc:sldMk cId="523690247" sldId="397"/>
            <ac:spMk id="213" creationId="{0C2F3592-B70F-0FA4-5518-0957967C118D}"/>
          </ac:spMkLst>
        </pc:spChg>
        <pc:spChg chg="add del mod">
          <ac:chgData name="Tanja Hille" userId="2d35ebd5148c5acd" providerId="LiveId" clId="{6C197F28-E983-4B0A-9A61-141EB716321B}" dt="2024-01-07T18:53:21.231" v="2482" actId="478"/>
          <ac:spMkLst>
            <pc:docMk/>
            <pc:sldMk cId="523690247" sldId="397"/>
            <ac:spMk id="214" creationId="{B5532A30-E21C-5333-9251-BD97BA348C7A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215" creationId="{E68D3906-50A9-535B-903C-83EDA267EE42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216" creationId="{770C0C79-4044-62D9-DDED-EDF39EB59FA0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217" creationId="{68EEDEC9-A2BF-D21A-3A12-1CE0F104FD64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218" creationId="{561BD336-723C-16BC-70C3-ADD34C742D9A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219" creationId="{190782B8-E82F-DCC5-9051-02B127C1938B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220" creationId="{7DE94F8F-F859-7C82-D611-A5B8F2A93C78}"/>
          </ac:spMkLst>
        </pc:spChg>
        <pc:spChg chg="add mod">
          <ac:chgData name="Tanja Hille" userId="2d35ebd5148c5acd" providerId="LiveId" clId="{6C197F28-E983-4B0A-9A61-141EB716321B}" dt="2024-01-09T15:45:33.004" v="3109" actId="1035"/>
          <ac:spMkLst>
            <pc:docMk/>
            <pc:sldMk cId="523690247" sldId="397"/>
            <ac:spMk id="221" creationId="{31C0C116-B212-A73E-7911-9F305B818E80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23" creationId="{D4D7416A-D987-54D0-18D3-7AAAB8A0FBFA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27" creationId="{10453FED-0E42-E7F0-B78D-3D5AA61BD99E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28" creationId="{6CF48938-F18C-5F67-1309-2F8A920E291A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29" creationId="{CA3F9A22-5BFF-32C0-47DD-E9B2D6B74E90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32" creationId="{BF390EA1-0FC5-9FD3-9E3C-C224FBBCCACC}"/>
          </ac:spMkLst>
        </pc:spChg>
        <pc:spChg chg="mod">
          <ac:chgData name="Tanja Hille" userId="2d35ebd5148c5acd" providerId="LiveId" clId="{6C197F28-E983-4B0A-9A61-141EB716321B}" dt="2024-01-07T18:50:59.116" v="2459" actId="207"/>
          <ac:spMkLst>
            <pc:docMk/>
            <pc:sldMk cId="523690247" sldId="397"/>
            <ac:spMk id="233" creationId="{E9D486C4-CB96-D65D-C1B4-0244A6879D48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34" creationId="{E1D3F312-31A7-EE11-FD47-E4B1C3EE0E34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35" creationId="{CE4393AF-2FA3-A2C3-2094-203AFF410436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36" creationId="{6019F9A0-B95A-DCFF-D38F-2AC9F02B02C0}"/>
          </ac:spMkLst>
        </pc:spChg>
        <pc:spChg chg="add mod or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237" creationId="{614A8B8D-059D-2F4A-538A-42FE8352D7B3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39" creationId="{9410BAE1-7398-E40D-C84D-12C7AD468A32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43" creationId="{FB22CF7D-2992-C6E3-42F6-98FDEB927B6E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44" creationId="{C7C3DD3A-88CF-1C37-5718-C5CFBF7520A3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45" creationId="{1EF8BFAE-347C-96E8-92C4-3376A1792587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48" creationId="{B6844478-4BFE-2455-504B-EB1C95CD3843}"/>
          </ac:spMkLst>
        </pc:spChg>
        <pc:spChg chg="mod">
          <ac:chgData name="Tanja Hille" userId="2d35ebd5148c5acd" providerId="LiveId" clId="{6C197F28-E983-4B0A-9A61-141EB716321B}" dt="2024-01-07T18:51:02.409" v="2460" actId="207"/>
          <ac:spMkLst>
            <pc:docMk/>
            <pc:sldMk cId="523690247" sldId="397"/>
            <ac:spMk id="249" creationId="{C806434C-67C1-2FDD-C2EA-9A2C4C5E6E46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50" creationId="{D89D78DD-28F7-4476-E5CE-58C6815732AA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51" creationId="{7C6FC984-EBC2-7630-F592-81B94F88C310}"/>
          </ac:spMkLst>
        </pc:spChg>
        <pc:spChg chg="mod">
          <ac:chgData name="Tanja Hille" userId="2d35ebd5148c5acd" providerId="LiveId" clId="{6C197F28-E983-4B0A-9A61-141EB716321B}" dt="2024-01-07T18:50:46.838" v="2457" actId="208"/>
          <ac:spMkLst>
            <pc:docMk/>
            <pc:sldMk cId="523690247" sldId="397"/>
            <ac:spMk id="252" creationId="{B8006701-50AE-7CA4-465A-C56A29BD8DC6}"/>
          </ac:spMkLst>
        </pc:spChg>
        <pc:spChg chg="add mod or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253" creationId="{40A8584C-6A0D-9507-8D71-7F58A65AAA73}"/>
          </ac:spMkLst>
        </pc:spChg>
        <pc:spChg chg="add del mod">
          <ac:chgData name="Tanja Hille" userId="2d35ebd5148c5acd" providerId="LiveId" clId="{6C197F28-E983-4B0A-9A61-141EB716321B}" dt="2024-01-07T18:50:32.393" v="2456" actId="478"/>
          <ac:spMkLst>
            <pc:docMk/>
            <pc:sldMk cId="523690247" sldId="397"/>
            <ac:spMk id="254" creationId="{66EB1248-ECA4-BAE0-D856-ABDCBBD08066}"/>
          </ac:spMkLst>
        </pc:spChg>
        <pc:spChg chg="add del mod">
          <ac:chgData name="Tanja Hille" userId="2d35ebd5148c5acd" providerId="LiveId" clId="{6C197F28-E983-4B0A-9A61-141EB716321B}" dt="2024-01-07T18:49:53.613" v="2443" actId="478"/>
          <ac:spMkLst>
            <pc:docMk/>
            <pc:sldMk cId="523690247" sldId="397"/>
            <ac:spMk id="256" creationId="{79087586-AE23-228F-D5CE-EA9BC60B0076}"/>
          </ac:spMkLst>
        </pc:spChg>
        <pc:spChg chg="add del mod">
          <ac:chgData name="Tanja Hille" userId="2d35ebd5148c5acd" providerId="LiveId" clId="{6C197F28-E983-4B0A-9A61-141EB716321B}" dt="2024-01-07T18:50:08.866" v="2449" actId="478"/>
          <ac:spMkLst>
            <pc:docMk/>
            <pc:sldMk cId="523690247" sldId="397"/>
            <ac:spMk id="258" creationId="{8AF48382-2569-302A-8F7D-7901FC1A0295}"/>
          </ac:spMkLst>
        </pc:spChg>
        <pc:spChg chg="add del mod">
          <ac:chgData name="Tanja Hille" userId="2d35ebd5148c5acd" providerId="LiveId" clId="{6C197F28-E983-4B0A-9A61-141EB716321B}" dt="2024-01-07T18:50:10.335" v="2450" actId="478"/>
          <ac:spMkLst>
            <pc:docMk/>
            <pc:sldMk cId="523690247" sldId="397"/>
            <ac:spMk id="260" creationId="{1A7AC262-2355-BA54-D041-666C059349A4}"/>
          </ac:spMkLst>
        </pc:spChg>
        <pc:spChg chg="add mod">
          <ac:chgData name="Tanja Hille" userId="2d35ebd5148c5acd" providerId="LiveId" clId="{6C197F28-E983-4B0A-9A61-141EB716321B}" dt="2024-01-09T15:47:25.100" v="3164" actId="1036"/>
          <ac:spMkLst>
            <pc:docMk/>
            <pc:sldMk cId="523690247" sldId="397"/>
            <ac:spMk id="262" creationId="{82A4A4C7-01B1-35C6-DC5E-D28EB7A0C94E}"/>
          </ac:spMkLst>
        </pc:spChg>
        <pc:spChg chg="add mod">
          <ac:chgData name="Tanja Hille" userId="2d35ebd5148c5acd" providerId="LiveId" clId="{6C197F28-E983-4B0A-9A61-141EB716321B}" dt="2024-01-07T18:55:52.980" v="2534" actId="164"/>
          <ac:spMkLst>
            <pc:docMk/>
            <pc:sldMk cId="523690247" sldId="397"/>
            <ac:spMk id="263" creationId="{CDDF88C4-68EA-06E9-16C7-38800EC1B36A}"/>
          </ac:spMkLst>
        </pc:spChg>
        <pc:spChg chg="add mod">
          <ac:chgData name="Tanja Hille" userId="2d35ebd5148c5acd" providerId="LiveId" clId="{6C197F28-E983-4B0A-9A61-141EB716321B}" dt="2024-01-07T18:55:11.498" v="2525" actId="164"/>
          <ac:spMkLst>
            <pc:docMk/>
            <pc:sldMk cId="523690247" sldId="397"/>
            <ac:spMk id="264" creationId="{C2BC81A3-30A2-9780-E676-E7B0EB5A7B89}"/>
          </ac:spMkLst>
        </pc:spChg>
        <pc:spChg chg="add mod">
          <ac:chgData name="Tanja Hille" userId="2d35ebd5148c5acd" providerId="LiveId" clId="{6C197F28-E983-4B0A-9A61-141EB716321B}" dt="2024-01-07T18:55:11.498" v="2525" actId="164"/>
          <ac:spMkLst>
            <pc:docMk/>
            <pc:sldMk cId="523690247" sldId="397"/>
            <ac:spMk id="265" creationId="{BD16A687-C7A3-E86E-791C-BB0236556390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69" creationId="{81AB421B-E996-D227-2235-C98327C3C72C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73" creationId="{CB2DE50D-5907-62F5-7B97-04345F386AFC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74" creationId="{B5DD1C61-F3C3-C1CB-B4BA-93BB39C7D461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75" creationId="{D77CC92F-2DEB-676C-1C5A-969E78DB3D14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78" creationId="{DD859646-A057-6BE9-D3E1-CF7933DA7788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79" creationId="{40A81F0B-E437-C7C7-B292-DC70AC80729C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80" creationId="{BD0DD823-3D98-B8A4-E291-922C70450F84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81" creationId="{D985A374-A4B2-A075-2D09-32F4C8BE9248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82" creationId="{17FC3093-B4D8-CFEF-A29E-15E78360F7A1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84" creationId="{E83ACC9A-0D98-7CB0-9960-11F8A0CF6552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88" creationId="{B346B80D-03BC-BF3E-3A3A-B7F30982AF7D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89" creationId="{59A57413-CEEF-370E-4306-C4B353176DA3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90" creationId="{229F23C6-F053-8EE2-580A-61F6460BD05C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93" creationId="{69CB2111-A896-240F-B256-8F26AFDBEF32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94" creationId="{D5CED6A0-911A-6B3A-A8C6-99EB9CA7B367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95" creationId="{C83B91FB-144E-86EF-DB3F-656A9DFCC132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96" creationId="{DE11DCDF-AD74-AFED-A4DA-77647981ACB9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97" creationId="{A45A18DA-03DF-CC00-D9A0-4F26E6D448A3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299" creationId="{D8DED68C-34D5-6739-3412-CA195679D20C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303" creationId="{88547AD1-2848-A970-3494-FF24A4E2E071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304" creationId="{3142D628-9050-9B32-40CF-2963F39D1C43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305" creationId="{B3AFD485-7AC3-47A6-E65C-66154B0D2ED7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308" creationId="{76C29347-4992-10AD-51FF-527A636280D4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309" creationId="{798D4B20-D072-48B0-A62B-AEEE92312C9D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310" creationId="{6D0086E4-107B-12CA-BEEA-0371BE5C6723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311" creationId="{60185C3E-39F9-95B2-07C1-5AFB562D7142}"/>
          </ac:spMkLst>
        </pc:spChg>
        <pc:spChg chg="mod">
          <ac:chgData name="Tanja Hille" userId="2d35ebd5148c5acd" providerId="LiveId" clId="{6C197F28-E983-4B0A-9A61-141EB716321B}" dt="2024-01-07T18:58:25.298" v="2645"/>
          <ac:spMkLst>
            <pc:docMk/>
            <pc:sldMk cId="523690247" sldId="397"/>
            <ac:spMk id="312" creationId="{BA780EC3-7A18-6446-66E9-E9AD557077E2}"/>
          </ac:spMkLst>
        </pc:spChg>
        <pc:spChg chg="add mod">
          <ac:chgData name="Tanja Hille" userId="2d35ebd5148c5acd" providerId="LiveId" clId="{6C197F28-E983-4B0A-9A61-141EB716321B}" dt="2024-01-09T15:46:06.023" v="3151" actId="20577"/>
          <ac:spMkLst>
            <pc:docMk/>
            <pc:sldMk cId="523690247" sldId="397"/>
            <ac:spMk id="313" creationId="{F0B905DD-F3FF-BD75-F587-4D0763E229A9}"/>
          </ac:spMkLst>
        </pc:spChg>
        <pc:spChg chg="add mod">
          <ac:chgData name="Tanja Hille" userId="2d35ebd5148c5acd" providerId="LiveId" clId="{6C197F28-E983-4B0A-9A61-141EB716321B}" dt="2024-01-07T19:01:49.380" v="2720"/>
          <ac:spMkLst>
            <pc:docMk/>
            <pc:sldMk cId="523690247" sldId="397"/>
            <ac:spMk id="314" creationId="{7990EBD5-0688-576C-5E5C-1C6732272FE9}"/>
          </ac:spMkLst>
        </pc:spChg>
        <pc:grpChg chg="add mod">
          <ac:chgData name="Tanja Hille" userId="2d35ebd5148c5acd" providerId="LiveId" clId="{6C197F28-E983-4B0A-9A61-141EB716321B}" dt="2024-01-09T15:45:33.004" v="3109" actId="1035"/>
          <ac:grpSpMkLst>
            <pc:docMk/>
            <pc:sldMk cId="523690247" sldId="397"/>
            <ac:grpSpMk id="5" creationId="{61AE9B42-1907-844B-EC1B-4ACD3BABF797}"/>
          </ac:grpSpMkLst>
        </pc:grpChg>
        <pc:grpChg chg="mod">
          <ac:chgData name="Tanja Hille" userId="2d35ebd5148c5acd" providerId="LiveId" clId="{6C197F28-E983-4B0A-9A61-141EB716321B}" dt="2024-01-05T16:50:24.951" v="328"/>
          <ac:grpSpMkLst>
            <pc:docMk/>
            <pc:sldMk cId="523690247" sldId="397"/>
            <ac:grpSpMk id="11" creationId="{A8FC0373-7E3A-6FB8-8633-FA6057A28942}"/>
          </ac:grpSpMkLst>
        </pc:grpChg>
        <pc:grpChg chg="mod">
          <ac:chgData name="Tanja Hille" userId="2d35ebd5148c5acd" providerId="LiveId" clId="{6C197F28-E983-4B0A-9A61-141EB716321B}" dt="2024-01-05T16:50:24.951" v="328"/>
          <ac:grpSpMkLst>
            <pc:docMk/>
            <pc:sldMk cId="523690247" sldId="397"/>
            <ac:grpSpMk id="12" creationId="{BC0FBF1E-5171-6E40-4FFA-15BCE9D34B3F}"/>
          </ac:grpSpMkLst>
        </pc:grpChg>
        <pc:grpChg chg="mod">
          <ac:chgData name="Tanja Hille" userId="2d35ebd5148c5acd" providerId="LiveId" clId="{6C197F28-E983-4B0A-9A61-141EB716321B}" dt="2024-01-05T16:50:24.951" v="328"/>
          <ac:grpSpMkLst>
            <pc:docMk/>
            <pc:sldMk cId="523690247" sldId="397"/>
            <ac:grpSpMk id="13" creationId="{181B81D8-0EC9-6F24-3B48-D0A33D07B0FE}"/>
          </ac:grpSpMkLst>
        </pc:grpChg>
        <pc:grpChg chg="add del mod">
          <ac:chgData name="Tanja Hille" userId="2d35ebd5148c5acd" providerId="LiveId" clId="{6C197F28-E983-4B0A-9A61-141EB716321B}" dt="2024-01-07T18:42:23.498" v="2402" actId="478"/>
          <ac:grpSpMkLst>
            <pc:docMk/>
            <pc:sldMk cId="523690247" sldId="397"/>
            <ac:grpSpMk id="70" creationId="{2087ABD2-DA45-46A7-32CE-CD10E1CA345B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72" creationId="{E6ACBE1B-11BC-4CDB-B24F-2F826559A0E7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73" creationId="{5BC102CC-8E4F-DDE5-B39D-F89629E82BFE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74" creationId="{ABB306D0-CC1C-E414-074A-E65A5FDB2D4E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78" creationId="{3DA78B3C-A34A-2BC1-4314-FA553BF0FE45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79" creationId="{91F556BF-5DBF-0800-C1E1-07FC5EF6DED1}"/>
          </ac:grpSpMkLst>
        </pc:grpChg>
        <pc:grpChg chg="add del mod">
          <ac:chgData name="Tanja Hille" userId="2d35ebd5148c5acd" providerId="LiveId" clId="{6C197F28-E983-4B0A-9A61-141EB716321B}" dt="2024-01-07T18:42:23.498" v="2402" actId="478"/>
          <ac:grpSpMkLst>
            <pc:docMk/>
            <pc:sldMk cId="523690247" sldId="397"/>
            <ac:grpSpMk id="86" creationId="{EB0DB510-E9A3-FFEF-1DD9-4E57C60EE084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88" creationId="{B7599B22-3CBF-D66A-ED5C-6E24FE6DD73A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89" creationId="{67526425-9474-356E-524F-21C224C247DB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90" creationId="{4D2BF4CF-83EC-0CCB-9556-D4C77DEA1797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94" creationId="{4DC3B580-165E-FFF7-D95D-760FB455BC92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95" creationId="{B411B336-C338-8CF4-A5B3-BB43A49E4225}"/>
          </ac:grpSpMkLst>
        </pc:grpChg>
        <pc:grpChg chg="add del mod">
          <ac:chgData name="Tanja Hille" userId="2d35ebd5148c5acd" providerId="LiveId" clId="{6C197F28-E983-4B0A-9A61-141EB716321B}" dt="2024-01-07T18:42:23.498" v="2402" actId="478"/>
          <ac:grpSpMkLst>
            <pc:docMk/>
            <pc:sldMk cId="523690247" sldId="397"/>
            <ac:grpSpMk id="113" creationId="{93CE6958-CEF2-3186-44ED-05148E2A0CD6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15" creationId="{1BCD1530-ECC6-D735-083E-8249A60F3F96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16" creationId="{53F6EFC9-1251-7C21-0BBB-798FA5979870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17" creationId="{88DA1319-68F3-8658-0A68-3CC603E0A715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21" creationId="{57CDF4A6-E559-CB5D-28EE-3D05DFECB94F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22" creationId="{19C387C5-5C56-4EA4-0A80-91D8E2814821}"/>
          </ac:grpSpMkLst>
        </pc:grpChg>
        <pc:grpChg chg="add del mod">
          <ac:chgData name="Tanja Hille" userId="2d35ebd5148c5acd" providerId="LiveId" clId="{6C197F28-E983-4B0A-9A61-141EB716321B}" dt="2024-01-07T18:42:23.498" v="2402" actId="478"/>
          <ac:grpSpMkLst>
            <pc:docMk/>
            <pc:sldMk cId="523690247" sldId="397"/>
            <ac:grpSpMk id="129" creationId="{E4C66654-DA6D-481E-4523-1AE55413686C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31" creationId="{28124178-B17B-AC1D-DDE4-9F139D60C61D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32" creationId="{DB45B78A-88AF-BE91-8EA1-6F01AAC974F9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33" creationId="{5EB40CF3-C364-78BC-6431-9D9D8365AE43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37" creationId="{55B53FB1-927F-BA85-E52A-97328443D82A}"/>
          </ac:grpSpMkLst>
        </pc:grpChg>
        <pc:grpChg chg="mod">
          <ac:chgData name="Tanja Hille" userId="2d35ebd5148c5acd" providerId="LiveId" clId="{6C197F28-E983-4B0A-9A61-141EB716321B}" dt="2024-01-07T18:41:34.293" v="2374"/>
          <ac:grpSpMkLst>
            <pc:docMk/>
            <pc:sldMk cId="523690247" sldId="397"/>
            <ac:grpSpMk id="138" creationId="{B2DA0C9D-9E34-8D68-E616-E790C0989FB4}"/>
          </ac:grpSpMkLst>
        </pc:grpChg>
        <pc:grpChg chg="add mod ord">
          <ac:chgData name="Tanja Hille" userId="2d35ebd5148c5acd" providerId="LiveId" clId="{6C197F28-E983-4B0A-9A61-141EB716321B}" dt="2024-01-09T15:47:25.100" v="3164" actId="1036"/>
          <ac:grpSpMkLst>
            <pc:docMk/>
            <pc:sldMk cId="523690247" sldId="397"/>
            <ac:grpSpMk id="179" creationId="{FF14BA8E-9008-1C66-8B8F-2253253A93B7}"/>
          </ac:grpSpMkLst>
        </pc:grpChg>
        <pc:grpChg chg="mod">
          <ac:chgData name="Tanja Hille" userId="2d35ebd5148c5acd" providerId="LiveId" clId="{6C197F28-E983-4B0A-9A61-141EB716321B}" dt="2024-01-07T18:48:12.951" v="2432" actId="207"/>
          <ac:grpSpMkLst>
            <pc:docMk/>
            <pc:sldMk cId="523690247" sldId="397"/>
            <ac:grpSpMk id="181" creationId="{469D33F7-2A18-A4E7-910C-AE306EE46C02}"/>
          </ac:grpSpMkLst>
        </pc:grpChg>
        <pc:grpChg chg="mod">
          <ac:chgData name="Tanja Hille" userId="2d35ebd5148c5acd" providerId="LiveId" clId="{6C197F28-E983-4B0A-9A61-141EB716321B}" dt="2024-01-07T18:48:12.951" v="2432" actId="207"/>
          <ac:grpSpMkLst>
            <pc:docMk/>
            <pc:sldMk cId="523690247" sldId="397"/>
            <ac:grpSpMk id="182" creationId="{AFE8189E-A294-3ACB-F90E-2F9762EE5232}"/>
          </ac:grpSpMkLst>
        </pc:grpChg>
        <pc:grpChg chg="mod">
          <ac:chgData name="Tanja Hille" userId="2d35ebd5148c5acd" providerId="LiveId" clId="{6C197F28-E983-4B0A-9A61-141EB716321B}" dt="2024-01-07T18:48:12.951" v="2432" actId="207"/>
          <ac:grpSpMkLst>
            <pc:docMk/>
            <pc:sldMk cId="523690247" sldId="397"/>
            <ac:grpSpMk id="183" creationId="{730EC8D0-D89D-9FEB-2BE4-BA3160DC77F1}"/>
          </ac:grpSpMkLst>
        </pc:grpChg>
        <pc:grpChg chg="mod">
          <ac:chgData name="Tanja Hille" userId="2d35ebd5148c5acd" providerId="LiveId" clId="{6C197F28-E983-4B0A-9A61-141EB716321B}" dt="2024-01-07T18:48:12.951" v="2432" actId="207"/>
          <ac:grpSpMkLst>
            <pc:docMk/>
            <pc:sldMk cId="523690247" sldId="397"/>
            <ac:grpSpMk id="187" creationId="{3A091411-40A7-8EB0-BCE0-12128896D13F}"/>
          </ac:grpSpMkLst>
        </pc:grpChg>
        <pc:grpChg chg="mod">
          <ac:chgData name="Tanja Hille" userId="2d35ebd5148c5acd" providerId="LiveId" clId="{6C197F28-E983-4B0A-9A61-141EB716321B}" dt="2024-01-07T18:48:12.951" v="2432" actId="207"/>
          <ac:grpSpMkLst>
            <pc:docMk/>
            <pc:sldMk cId="523690247" sldId="397"/>
            <ac:grpSpMk id="188" creationId="{B223576C-98D0-5345-F9F9-73E541CCA2B7}"/>
          </ac:grpSpMkLst>
        </pc:grpChg>
        <pc:grpChg chg="add del mod">
          <ac:chgData name="Tanja Hille" userId="2d35ebd5148c5acd" providerId="LiveId" clId="{6C197F28-E983-4B0A-9A61-141EB716321B}" dt="2024-01-07T18:55:17.067" v="2527" actId="478"/>
          <ac:grpSpMkLst>
            <pc:docMk/>
            <pc:sldMk cId="523690247" sldId="397"/>
            <ac:grpSpMk id="195" creationId="{0A1CF33E-9353-83BB-01FB-8376F1911B3F}"/>
          </ac:grpSpMkLst>
        </pc:grpChg>
        <pc:grpChg chg="mod">
          <ac:chgData name="Tanja Hille" userId="2d35ebd5148c5acd" providerId="LiveId" clId="{6C197F28-E983-4B0A-9A61-141EB716321B}" dt="2024-01-07T18:48:27.918" v="2438" actId="207"/>
          <ac:grpSpMkLst>
            <pc:docMk/>
            <pc:sldMk cId="523690247" sldId="397"/>
            <ac:grpSpMk id="197" creationId="{0AAB95C1-0AA1-4A53-6E4E-73EF026CECCC}"/>
          </ac:grpSpMkLst>
        </pc:grpChg>
        <pc:grpChg chg="mod">
          <ac:chgData name="Tanja Hille" userId="2d35ebd5148c5acd" providerId="LiveId" clId="{6C197F28-E983-4B0A-9A61-141EB716321B}" dt="2024-01-07T18:48:27.918" v="2438" actId="207"/>
          <ac:grpSpMkLst>
            <pc:docMk/>
            <pc:sldMk cId="523690247" sldId="397"/>
            <ac:grpSpMk id="198" creationId="{2ADF6892-B9DF-44C5-337A-3A706381DA66}"/>
          </ac:grpSpMkLst>
        </pc:grpChg>
        <pc:grpChg chg="mod">
          <ac:chgData name="Tanja Hille" userId="2d35ebd5148c5acd" providerId="LiveId" clId="{6C197F28-E983-4B0A-9A61-141EB716321B}" dt="2024-01-07T18:48:27.918" v="2438" actId="207"/>
          <ac:grpSpMkLst>
            <pc:docMk/>
            <pc:sldMk cId="523690247" sldId="397"/>
            <ac:grpSpMk id="199" creationId="{7C0047D3-E69A-DC95-84DE-417DDBB6C26E}"/>
          </ac:grpSpMkLst>
        </pc:grpChg>
        <pc:grpChg chg="mod">
          <ac:chgData name="Tanja Hille" userId="2d35ebd5148c5acd" providerId="LiveId" clId="{6C197F28-E983-4B0A-9A61-141EB716321B}" dt="2024-01-07T18:48:27.918" v="2438" actId="207"/>
          <ac:grpSpMkLst>
            <pc:docMk/>
            <pc:sldMk cId="523690247" sldId="397"/>
            <ac:grpSpMk id="203" creationId="{293C97D8-03D7-3651-A1CB-340DC5A7A990}"/>
          </ac:grpSpMkLst>
        </pc:grpChg>
        <pc:grpChg chg="mod">
          <ac:chgData name="Tanja Hille" userId="2d35ebd5148c5acd" providerId="LiveId" clId="{6C197F28-E983-4B0A-9A61-141EB716321B}" dt="2024-01-07T18:48:27.918" v="2438" actId="207"/>
          <ac:grpSpMkLst>
            <pc:docMk/>
            <pc:sldMk cId="523690247" sldId="397"/>
            <ac:grpSpMk id="204" creationId="{0E52CC58-56D0-7218-49FC-36EC9A932540}"/>
          </ac:grpSpMkLst>
        </pc:grpChg>
        <pc:grpChg chg="add mod ord">
          <ac:chgData name="Tanja Hille" userId="2d35ebd5148c5acd" providerId="LiveId" clId="{6C197F28-E983-4B0A-9A61-141EB716321B}" dt="2024-01-09T15:47:25.100" v="3164" actId="1036"/>
          <ac:grpSpMkLst>
            <pc:docMk/>
            <pc:sldMk cId="523690247" sldId="397"/>
            <ac:grpSpMk id="222" creationId="{E5666C6E-BEFE-4061-A83D-699FFD55D1D7}"/>
          </ac:grpSpMkLst>
        </pc:grpChg>
        <pc:grpChg chg="mod">
          <ac:chgData name="Tanja Hille" userId="2d35ebd5148c5acd" providerId="LiveId" clId="{6C197F28-E983-4B0A-9A61-141EB716321B}" dt="2024-01-07T18:48:22.568" v="2434" actId="207"/>
          <ac:grpSpMkLst>
            <pc:docMk/>
            <pc:sldMk cId="523690247" sldId="397"/>
            <ac:grpSpMk id="224" creationId="{ADA380E1-6404-5E7F-B9CE-CD37C4F7004F}"/>
          </ac:grpSpMkLst>
        </pc:grpChg>
        <pc:grpChg chg="mod">
          <ac:chgData name="Tanja Hille" userId="2d35ebd5148c5acd" providerId="LiveId" clId="{6C197F28-E983-4B0A-9A61-141EB716321B}" dt="2024-01-07T18:48:22.568" v="2434" actId="207"/>
          <ac:grpSpMkLst>
            <pc:docMk/>
            <pc:sldMk cId="523690247" sldId="397"/>
            <ac:grpSpMk id="225" creationId="{F765E72B-6C78-4087-788A-1BAC14A01D9A}"/>
          </ac:grpSpMkLst>
        </pc:grpChg>
        <pc:grpChg chg="mod">
          <ac:chgData name="Tanja Hille" userId="2d35ebd5148c5acd" providerId="LiveId" clId="{6C197F28-E983-4B0A-9A61-141EB716321B}" dt="2024-01-07T18:48:22.568" v="2434" actId="207"/>
          <ac:grpSpMkLst>
            <pc:docMk/>
            <pc:sldMk cId="523690247" sldId="397"/>
            <ac:grpSpMk id="226" creationId="{6A5DBD16-3E98-A627-7E00-658416670613}"/>
          </ac:grpSpMkLst>
        </pc:grpChg>
        <pc:grpChg chg="mod">
          <ac:chgData name="Tanja Hille" userId="2d35ebd5148c5acd" providerId="LiveId" clId="{6C197F28-E983-4B0A-9A61-141EB716321B}" dt="2024-01-07T18:48:22.568" v="2434" actId="207"/>
          <ac:grpSpMkLst>
            <pc:docMk/>
            <pc:sldMk cId="523690247" sldId="397"/>
            <ac:grpSpMk id="230" creationId="{7501D754-7ACB-C969-2FB9-D99C6919DB5D}"/>
          </ac:grpSpMkLst>
        </pc:grpChg>
        <pc:grpChg chg="mod">
          <ac:chgData name="Tanja Hille" userId="2d35ebd5148c5acd" providerId="LiveId" clId="{6C197F28-E983-4B0A-9A61-141EB716321B}" dt="2024-01-07T18:48:22.568" v="2434" actId="207"/>
          <ac:grpSpMkLst>
            <pc:docMk/>
            <pc:sldMk cId="523690247" sldId="397"/>
            <ac:grpSpMk id="231" creationId="{B1726F67-DF73-811F-758C-2DF87528D7D8}"/>
          </ac:grpSpMkLst>
        </pc:grpChg>
        <pc:grpChg chg="add mod ord">
          <ac:chgData name="Tanja Hille" userId="2d35ebd5148c5acd" providerId="LiveId" clId="{6C197F28-E983-4B0A-9A61-141EB716321B}" dt="2024-01-09T15:47:25.100" v="3164" actId="1036"/>
          <ac:grpSpMkLst>
            <pc:docMk/>
            <pc:sldMk cId="523690247" sldId="397"/>
            <ac:grpSpMk id="238" creationId="{B359F339-ACAD-887A-9130-F718BF977AF2}"/>
          </ac:grpSpMkLst>
        </pc:grpChg>
        <pc:grpChg chg="mod">
          <ac:chgData name="Tanja Hille" userId="2d35ebd5148c5acd" providerId="LiveId" clId="{6C197F28-E983-4B0A-9A61-141EB716321B}" dt="2024-01-07T18:48:25.442" v="2436" actId="207"/>
          <ac:grpSpMkLst>
            <pc:docMk/>
            <pc:sldMk cId="523690247" sldId="397"/>
            <ac:grpSpMk id="240" creationId="{DB210BE6-6594-725B-592E-A5B88667B7E0}"/>
          </ac:grpSpMkLst>
        </pc:grpChg>
        <pc:grpChg chg="mod">
          <ac:chgData name="Tanja Hille" userId="2d35ebd5148c5acd" providerId="LiveId" clId="{6C197F28-E983-4B0A-9A61-141EB716321B}" dt="2024-01-07T18:48:25.442" v="2436" actId="207"/>
          <ac:grpSpMkLst>
            <pc:docMk/>
            <pc:sldMk cId="523690247" sldId="397"/>
            <ac:grpSpMk id="241" creationId="{E447B406-BE30-CB06-C3F0-C187E4F2A9EE}"/>
          </ac:grpSpMkLst>
        </pc:grpChg>
        <pc:grpChg chg="mod">
          <ac:chgData name="Tanja Hille" userId="2d35ebd5148c5acd" providerId="LiveId" clId="{6C197F28-E983-4B0A-9A61-141EB716321B}" dt="2024-01-07T18:48:25.442" v="2436" actId="207"/>
          <ac:grpSpMkLst>
            <pc:docMk/>
            <pc:sldMk cId="523690247" sldId="397"/>
            <ac:grpSpMk id="242" creationId="{1A43F23F-CE19-8CC4-9C54-0134A128968C}"/>
          </ac:grpSpMkLst>
        </pc:grpChg>
        <pc:grpChg chg="mod">
          <ac:chgData name="Tanja Hille" userId="2d35ebd5148c5acd" providerId="LiveId" clId="{6C197F28-E983-4B0A-9A61-141EB716321B}" dt="2024-01-07T18:48:25.442" v="2436" actId="207"/>
          <ac:grpSpMkLst>
            <pc:docMk/>
            <pc:sldMk cId="523690247" sldId="397"/>
            <ac:grpSpMk id="246" creationId="{A4BF438B-A24B-48EC-82AE-D83EFDAF046E}"/>
          </ac:grpSpMkLst>
        </pc:grpChg>
        <pc:grpChg chg="mod">
          <ac:chgData name="Tanja Hille" userId="2d35ebd5148c5acd" providerId="LiveId" clId="{6C197F28-E983-4B0A-9A61-141EB716321B}" dt="2024-01-07T18:48:25.442" v="2436" actId="207"/>
          <ac:grpSpMkLst>
            <pc:docMk/>
            <pc:sldMk cId="523690247" sldId="397"/>
            <ac:grpSpMk id="247" creationId="{4801909A-F6E0-6B5C-071D-6D5310456DC3}"/>
          </ac:grpSpMkLst>
        </pc:grpChg>
        <pc:grpChg chg="add mod">
          <ac:chgData name="Tanja Hille" userId="2d35ebd5148c5acd" providerId="LiveId" clId="{6C197F28-E983-4B0A-9A61-141EB716321B}" dt="2024-01-09T15:45:33.004" v="3109" actId="1035"/>
          <ac:grpSpMkLst>
            <pc:docMk/>
            <pc:sldMk cId="523690247" sldId="397"/>
            <ac:grpSpMk id="266" creationId="{E2FC2B3B-F753-DA35-9B04-095F22F09A96}"/>
          </ac:grpSpMkLst>
        </pc:grpChg>
        <pc:grpChg chg="add mod">
          <ac:chgData name="Tanja Hille" userId="2d35ebd5148c5acd" providerId="LiveId" clId="{6C197F28-E983-4B0A-9A61-141EB716321B}" dt="2024-01-09T15:47:25.100" v="3164" actId="1036"/>
          <ac:grpSpMkLst>
            <pc:docMk/>
            <pc:sldMk cId="523690247" sldId="397"/>
            <ac:grpSpMk id="267" creationId="{9FF497AD-1EB7-6196-34D8-7B98C052A7FA}"/>
          </ac:grpSpMkLst>
        </pc:grpChg>
        <pc:grpChg chg="add mod">
          <ac:chgData name="Tanja Hille" userId="2d35ebd5148c5acd" providerId="LiveId" clId="{6C197F28-E983-4B0A-9A61-141EB716321B}" dt="2024-01-09T15:47:25.100" v="3164" actId="1036"/>
          <ac:grpSpMkLst>
            <pc:docMk/>
            <pc:sldMk cId="523690247" sldId="397"/>
            <ac:grpSpMk id="268" creationId="{F5EC721E-6704-4FC3-482C-CCD43BF8ECEE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70" creationId="{C2F6C5A3-85EA-6C81-5C5B-2DC4395E21C3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71" creationId="{F02EAD7D-7200-21F2-E8C9-0355A517E1D5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72" creationId="{BA6895F3-809D-BA76-96B0-9261E88CB4B3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76" creationId="{4BE46A9C-42A7-83C1-8D74-B35C36B6E146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77" creationId="{663681B9-D3FF-27D6-E56E-A070250DF7D3}"/>
          </ac:grpSpMkLst>
        </pc:grpChg>
        <pc:grpChg chg="add mod">
          <ac:chgData name="Tanja Hille" userId="2d35ebd5148c5acd" providerId="LiveId" clId="{6C197F28-E983-4B0A-9A61-141EB716321B}" dt="2024-01-09T15:47:25.100" v="3164" actId="1036"/>
          <ac:grpSpMkLst>
            <pc:docMk/>
            <pc:sldMk cId="523690247" sldId="397"/>
            <ac:grpSpMk id="283" creationId="{F6F4BE43-B9A1-2F63-9FD2-46E25E78CD65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85" creationId="{4CBEC795-B8B3-ED05-15D1-E811CAD00CCF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86" creationId="{52828370-31BD-A777-709E-1059D00B386B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87" creationId="{F40BF8FC-77BF-A160-0BB9-3FC1E93D0A45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91" creationId="{75CB08BE-6F0A-8866-3BDE-6FEB0EB5C741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292" creationId="{BA6C5021-7B46-4769-0B92-E9356DCA1D3B}"/>
          </ac:grpSpMkLst>
        </pc:grpChg>
        <pc:grpChg chg="add mod">
          <ac:chgData name="Tanja Hille" userId="2d35ebd5148c5acd" providerId="LiveId" clId="{6C197F28-E983-4B0A-9A61-141EB716321B}" dt="2024-01-09T15:47:25.100" v="3164" actId="1036"/>
          <ac:grpSpMkLst>
            <pc:docMk/>
            <pc:sldMk cId="523690247" sldId="397"/>
            <ac:grpSpMk id="298" creationId="{187E3D3C-0609-44CB-1248-941B6C16353C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300" creationId="{64BDB028-91ED-DFC1-1F31-599414CA07C1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301" creationId="{A9E8E440-33C1-0652-E666-7FA5939F1704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302" creationId="{72C3DAC7-945A-DDDC-2EFA-67F19E98EA51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306" creationId="{08FB18A1-4305-73A1-3D0B-4F04D8DAFDE0}"/>
          </ac:grpSpMkLst>
        </pc:grpChg>
        <pc:grpChg chg="mod">
          <ac:chgData name="Tanja Hille" userId="2d35ebd5148c5acd" providerId="LiveId" clId="{6C197F28-E983-4B0A-9A61-141EB716321B}" dt="2024-01-07T18:58:25.298" v="2645"/>
          <ac:grpSpMkLst>
            <pc:docMk/>
            <pc:sldMk cId="523690247" sldId="397"/>
            <ac:grpSpMk id="307" creationId="{464B8C8A-59DF-C6E4-E8E3-F30C7A7DEE59}"/>
          </ac:grpSpMkLst>
        </pc:grpChg>
        <pc:graphicFrameChg chg="add del mod">
          <ac:chgData name="Tanja Hille" userId="2d35ebd5148c5acd" providerId="LiveId" clId="{6C197F28-E983-4B0A-9A61-141EB716321B}" dt="2024-01-07T18:42:23.498" v="2402" actId="478"/>
          <ac:graphicFrameMkLst>
            <pc:docMk/>
            <pc:sldMk cId="523690247" sldId="397"/>
            <ac:graphicFrameMk id="44" creationId="{710458B1-CF51-7BE8-A51F-2D8B0D9A78DD}"/>
          </ac:graphicFrameMkLst>
        </pc:graphicFrameChg>
        <pc:graphicFrameChg chg="add mod modGraphic">
          <ac:chgData name="Tanja Hille" userId="2d35ebd5148c5acd" providerId="LiveId" clId="{6C197F28-E983-4B0A-9A61-141EB716321B}" dt="2024-01-09T15:46:59.391" v="3159" actId="14100"/>
          <ac:graphicFrameMkLst>
            <pc:docMk/>
            <pc:sldMk cId="523690247" sldId="397"/>
            <ac:graphicFrameMk id="153" creationId="{AA4B6178-36BB-A6BA-1777-291718214C14}"/>
          </ac:graphicFrameMkLst>
        </pc:graphicFrameChg>
        <pc:picChg chg="add mod modCrop">
          <ac:chgData name="Tanja Hille" userId="2d35ebd5148c5acd" providerId="LiveId" clId="{6C197F28-E983-4B0A-9A61-141EB716321B}" dt="2024-01-09T15:45:09.969" v="3103" actId="1076"/>
          <ac:picMkLst>
            <pc:docMk/>
            <pc:sldMk cId="523690247" sldId="397"/>
            <ac:picMk id="41" creationId="{04378254-78D4-EC52-CDA1-E03E7CE8B04A}"/>
          </ac:picMkLst>
        </pc:picChg>
        <pc:picChg chg="add del mod">
          <ac:chgData name="Tanja Hille" userId="2d35ebd5148c5acd" providerId="LiveId" clId="{6C197F28-E983-4B0A-9A61-141EB716321B}" dt="2024-01-07T18:42:23.498" v="2402" actId="478"/>
          <ac:picMkLst>
            <pc:docMk/>
            <pc:sldMk cId="523690247" sldId="397"/>
            <ac:picMk id="45" creationId="{D25431DD-B828-B0A5-0730-F4F3585A9365}"/>
          </ac:picMkLst>
        </pc:picChg>
        <pc:picChg chg="add del mod">
          <ac:chgData name="Tanja Hille" userId="2d35ebd5148c5acd" providerId="LiveId" clId="{6C197F28-E983-4B0A-9A61-141EB716321B}" dt="2024-01-07T18:42:23.498" v="2402" actId="478"/>
          <ac:picMkLst>
            <pc:docMk/>
            <pc:sldMk cId="523690247" sldId="397"/>
            <ac:picMk id="53" creationId="{F1B5694D-7801-1630-1FC9-9EA53EB6A687}"/>
          </ac:picMkLst>
        </pc:picChg>
        <pc:picChg chg="add del mod">
          <ac:chgData name="Tanja Hille" userId="2d35ebd5148c5acd" providerId="LiveId" clId="{6C197F28-E983-4B0A-9A61-141EB716321B}" dt="2024-01-07T18:42:23.498" v="2402" actId="478"/>
          <ac:picMkLst>
            <pc:docMk/>
            <pc:sldMk cId="523690247" sldId="397"/>
            <ac:picMk id="146" creationId="{6159E84B-0C8D-10DE-C061-1BD565A867F9}"/>
          </ac:picMkLst>
        </pc:picChg>
        <pc:picChg chg="add del mod">
          <ac:chgData name="Tanja Hille" userId="2d35ebd5148c5acd" providerId="LiveId" clId="{6C197F28-E983-4B0A-9A61-141EB716321B}" dt="2024-01-07T18:42:23.498" v="2402" actId="478"/>
          <ac:picMkLst>
            <pc:docMk/>
            <pc:sldMk cId="523690247" sldId="397"/>
            <ac:picMk id="148" creationId="{B0957EA3-89F9-8CC9-CA47-C91753FAD5C5}"/>
          </ac:picMkLst>
        </pc:picChg>
        <pc:picChg chg="add del mod">
          <ac:chgData name="Tanja Hille" userId="2d35ebd5148c5acd" providerId="LiveId" clId="{6C197F28-E983-4B0A-9A61-141EB716321B}" dt="2024-01-07T18:42:23.498" v="2402" actId="478"/>
          <ac:picMkLst>
            <pc:docMk/>
            <pc:sldMk cId="523690247" sldId="397"/>
            <ac:picMk id="150" creationId="{E89DD176-B1EC-1D76-30C3-3D75982CD164}"/>
          </ac:picMkLst>
        </pc:picChg>
        <pc:picChg chg="add del mod">
          <ac:chgData name="Tanja Hille" userId="2d35ebd5148c5acd" providerId="LiveId" clId="{6C197F28-E983-4B0A-9A61-141EB716321B}" dt="2024-01-07T18:42:23.498" v="2402" actId="478"/>
          <ac:picMkLst>
            <pc:docMk/>
            <pc:sldMk cId="523690247" sldId="397"/>
            <ac:picMk id="152" creationId="{60FCE584-7BB2-1FBA-461E-67F510B2BA57}"/>
          </ac:picMkLst>
        </pc:picChg>
        <pc:picChg chg="add mod">
          <ac:chgData name="Tanja Hille" userId="2d35ebd5148c5acd" providerId="LiveId" clId="{6C197F28-E983-4B0A-9A61-141EB716321B}" dt="2024-01-09T15:47:25.100" v="3164" actId="1036"/>
          <ac:picMkLst>
            <pc:docMk/>
            <pc:sldMk cId="523690247" sldId="397"/>
            <ac:picMk id="154" creationId="{204162A9-8522-475E-B7FC-C6E3199FB9E7}"/>
          </ac:picMkLst>
        </pc:picChg>
        <pc:picChg chg="add mod">
          <ac:chgData name="Tanja Hille" userId="2d35ebd5148c5acd" providerId="LiveId" clId="{6C197F28-E983-4B0A-9A61-141EB716321B}" dt="2024-01-09T15:47:25.100" v="3164" actId="1036"/>
          <ac:picMkLst>
            <pc:docMk/>
            <pc:sldMk cId="523690247" sldId="397"/>
            <ac:picMk id="162" creationId="{4B4F15ED-A071-1B07-354F-C0AE73D40C6D}"/>
          </ac:picMkLst>
        </pc:picChg>
        <pc:picChg chg="add del mod">
          <ac:chgData name="Tanja Hille" userId="2d35ebd5148c5acd" providerId="LiveId" clId="{6C197F28-E983-4B0A-9A61-141EB716321B}" dt="2024-01-07T18:50:04.809" v="2446" actId="478"/>
          <ac:picMkLst>
            <pc:docMk/>
            <pc:sldMk cId="523690247" sldId="397"/>
            <ac:picMk id="255" creationId="{C89F756D-98E0-D66E-2E59-210C1E9F879E}"/>
          </ac:picMkLst>
        </pc:picChg>
        <pc:picChg chg="add del mod">
          <ac:chgData name="Tanja Hille" userId="2d35ebd5148c5acd" providerId="LiveId" clId="{6C197F28-E983-4B0A-9A61-141EB716321B}" dt="2024-01-07T18:49:56.661" v="2444" actId="478"/>
          <ac:picMkLst>
            <pc:docMk/>
            <pc:sldMk cId="523690247" sldId="397"/>
            <ac:picMk id="257" creationId="{928EDAD1-1242-F42C-55C6-4D01A3168629}"/>
          </ac:picMkLst>
        </pc:picChg>
        <pc:picChg chg="add del mod">
          <ac:chgData name="Tanja Hille" userId="2d35ebd5148c5acd" providerId="LiveId" clId="{6C197F28-E983-4B0A-9A61-141EB716321B}" dt="2024-01-07T18:50:12.941" v="2452" actId="478"/>
          <ac:picMkLst>
            <pc:docMk/>
            <pc:sldMk cId="523690247" sldId="397"/>
            <ac:picMk id="259" creationId="{F091703F-4C76-1397-5D3F-59BD6433C532}"/>
          </ac:picMkLst>
        </pc:picChg>
        <pc:picChg chg="add del mod">
          <ac:chgData name="Tanja Hille" userId="2d35ebd5148c5acd" providerId="LiveId" clId="{6C197F28-E983-4B0A-9A61-141EB716321B}" dt="2024-01-07T18:50:11.770" v="2451" actId="478"/>
          <ac:picMkLst>
            <pc:docMk/>
            <pc:sldMk cId="523690247" sldId="397"/>
            <ac:picMk id="261" creationId="{3E195E92-3BBE-6229-92A8-D0F3C88B0D97}"/>
          </ac:picMkLst>
        </pc:pic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14" creationId="{89FB3492-15AB-A6D4-639D-390BAA280BD9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17" creationId="{B547DFB8-A7B4-B6C2-0B14-ABA8F0010498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18" creationId="{7601B0C1-CE35-081F-BCDE-5A0C0F4EA1C8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19" creationId="{3BB00D65-CF35-7B68-96F0-5018FD7E8E46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20" creationId="{3ECB31E5-50C6-61F6-0C55-2F9E36BE7F16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21" creationId="{E14E4008-18CD-1C75-8A88-1733E9EB7FFF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22" creationId="{3798B836-F31D-E39E-D335-E8A82EF41BFE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25" creationId="{CB238D5B-E8B0-6AAE-45BC-80DBD31A3290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26" creationId="{56833D4F-B2CB-ACF3-3C59-854360FBDE56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27" creationId="{AAA1AD57-5F0A-1985-2780-7D36C2A9C70B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28" creationId="{91FBFD00-B482-110F-83B5-01DE9AE53691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29" creationId="{023A7124-656A-3DAE-C266-5941678F84FC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30" creationId="{0F9DC21A-F6D1-CB5A-C204-4588BDABDDE9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33" creationId="{74CC8C0C-7001-0E24-ADEA-56DA9C15663F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34" creationId="{7E190B94-1195-DF82-2AE2-B677B3773FC1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35" creationId="{5A51FCF1-F4CF-338C-DAAC-0F244B7C70CA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36" creationId="{D6AF5FBB-69E7-600B-6331-185521FB1384}"/>
          </ac:cxnSpMkLst>
        </pc:cxnChg>
        <pc:cxnChg chg="mod">
          <ac:chgData name="Tanja Hille" userId="2d35ebd5148c5acd" providerId="LiveId" clId="{6C197F28-E983-4B0A-9A61-141EB716321B}" dt="2024-01-05T17:11:49.818" v="560" actId="208"/>
          <ac:cxnSpMkLst>
            <pc:docMk/>
            <pc:sldMk cId="523690247" sldId="397"/>
            <ac:cxnSpMk id="37" creationId="{E8E01CF9-7F2C-65FD-1A72-81F01BF5A76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039B7E-12BB-1C49-AAD5-85F9101F190D}" type="datetimeFigureOut">
              <a:rPr lang="de-DE" smtClean="0"/>
              <a:pPr/>
              <a:t>25.01.2024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25F3B9D-A4B1-754F-801C-E7ABCFDCD2F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368E9C1-255A-2A4B-B0F4-AADD356B0144}" type="datetimeFigureOut">
              <a:rPr lang="de-DE" smtClean="0"/>
              <a:pPr/>
              <a:t>25.01.2024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BD9D919-A04C-454A-A232-30865D4F8E7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728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456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183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4911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8639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2367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6094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29822" algn="l" defTabSz="1753728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92338" y="768350"/>
            <a:ext cx="27146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D9D919-A04C-454A-A232-30865D4F8E72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225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804453" y="2030932"/>
            <a:ext cx="28606499" cy="3808524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2302"/>
              </a:lnSpc>
              <a:defRPr sz="1901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04453" y="5905125"/>
            <a:ext cx="28606499" cy="47857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804453" y="11459276"/>
            <a:ext cx="28606499" cy="27861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AB2ADDD-2E5F-4642-8565-70FAEC56F630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E8EDB9A4-55A1-4AF8-8147-A01DA9D1EF6B}" type="datetime1">
              <a:rPr lang="de-DE" smtClean="0"/>
              <a:t>25.01.2024</a:t>
            </a:fld>
            <a:endParaRPr lang="de-DE"/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031762CF-6584-44E1-86FF-415EA31281B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BBC8F3C5-3AA4-4BEA-BB2B-197D3C6386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EB152F-5A9D-47D9-8224-9484ACE248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09384A39-7F37-4AF4-9DEE-CB035E604FF7}" type="datetime1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6254924-C4BB-43BE-96DB-9795D93B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CC1F68-8C51-483B-BDAD-39DC49F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932882" y="17071915"/>
            <a:ext cx="22345918" cy="2164988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108059" indent="-108059">
              <a:lnSpc>
                <a:spcPts val="1301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001">
                <a:solidFill>
                  <a:srgbClr val="00325F"/>
                </a:solidFill>
                <a:latin typeface="+mn-lt"/>
              </a:defRPr>
            </a:lvl2pPr>
            <a:lvl3pPr marL="432236" indent="-108059">
              <a:lnSpc>
                <a:spcPts val="1151"/>
              </a:lnSpc>
              <a:buFont typeface="Arial" pitchFamily="34" charset="0"/>
              <a:buChar char="–"/>
              <a:defRPr sz="900" baseline="0">
                <a:latin typeface="Arial" pitchFamily="34" charset="0"/>
              </a:defRPr>
            </a:lvl3pPr>
            <a:lvl4pPr marL="648354" indent="-108059">
              <a:lnSpc>
                <a:spcPts val="1151"/>
              </a:lnSpc>
              <a:buFont typeface="Arial" pitchFamily="34" charset="0"/>
              <a:buChar char="•"/>
              <a:defRPr sz="900">
                <a:latin typeface="Arial" pitchFamily="34" charset="0"/>
              </a:defRPr>
            </a:lvl4pPr>
            <a:lvl5pPr marL="864472" indent="-108059">
              <a:lnSpc>
                <a:spcPts val="1151"/>
              </a:lnSpc>
              <a:buFont typeface="Arial" pitchFamily="34" charset="0"/>
              <a:buChar char="–"/>
              <a:defRPr sz="900">
                <a:latin typeface="Arial" pitchFamily="34" charset="0"/>
              </a:defRPr>
            </a:lvl5pPr>
          </a:lstStyle>
          <a:p>
            <a:pPr lvl="0"/>
            <a:r>
              <a:rPr lang="de-DE"/>
              <a:t>Fließtext Segoe erste </a:t>
            </a:r>
            <a:r>
              <a:rPr lang="de-DE" dirty="0"/>
              <a:t>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B10777-CCC7-4788-8DDB-56FBA5C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41E55F-CE70-4F46-8A98-BCF5012A83B1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80243566-E766-4BB8-A423-CABAFA07D45F}" type="datetime1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EDB599-E769-4487-AA7B-01E341F9F2B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4EB5BC-032F-4E56-AFA0-B77B0F0F81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84405" y="7005158"/>
            <a:ext cx="22706410" cy="14902050"/>
          </a:xfrm>
        </p:spPr>
        <p:txBody>
          <a:bodyPr anchor="b"/>
          <a:lstStyle>
            <a:lvl1pPr algn="ctr">
              <a:defRPr sz="3002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784405" y="22481889"/>
            <a:ext cx="22706410" cy="10334331"/>
          </a:xfrm>
        </p:spPr>
        <p:txBody>
          <a:bodyPr/>
          <a:lstStyle>
            <a:lvl1pPr marL="0" indent="0" algn="ctr">
              <a:buNone/>
              <a:defRPr sz="1201"/>
            </a:lvl1pPr>
            <a:lvl2pPr marL="228725" indent="0" algn="ctr">
              <a:buNone/>
              <a:defRPr sz="1001"/>
            </a:lvl2pPr>
            <a:lvl3pPr marL="457450" indent="0" algn="ctr">
              <a:buNone/>
              <a:defRPr sz="900"/>
            </a:lvl3pPr>
            <a:lvl4pPr marL="686175" indent="0" algn="ctr">
              <a:buNone/>
              <a:defRPr sz="801"/>
            </a:lvl4pPr>
            <a:lvl5pPr marL="914900" indent="0" algn="ctr">
              <a:buNone/>
              <a:defRPr sz="801"/>
            </a:lvl5pPr>
            <a:lvl6pPr marL="1143625" indent="0" algn="ctr">
              <a:buNone/>
              <a:defRPr sz="801"/>
            </a:lvl6pPr>
            <a:lvl7pPr marL="1372349" indent="0" algn="ctr">
              <a:buNone/>
              <a:defRPr sz="801"/>
            </a:lvl7pPr>
            <a:lvl8pPr marL="1601075" indent="0" algn="ctr">
              <a:buNone/>
              <a:defRPr sz="801"/>
            </a:lvl8pPr>
            <a:lvl9pPr marL="1829799" indent="0" algn="ctr">
              <a:buNone/>
              <a:defRPr sz="801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37AAD73C-4048-42A5-AE1E-94062CE3605B}" type="datetime1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E657D1E6-6B77-4796-97FD-7C07E0CF7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763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804453" y="2030932"/>
            <a:ext cx="28606499" cy="3808524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2302"/>
              </a:lnSpc>
              <a:defRPr sz="1901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04453" y="5905125"/>
            <a:ext cx="28606499" cy="47857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804453" y="11459276"/>
            <a:ext cx="28606499" cy="27861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AB2ADDD-2E5F-4642-8565-70FAEC56F63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8EDB9A4-55A1-4AF8-8147-A01DA9D1EF6B}" type="datetime1">
              <a:rPr lang="de-DE" smtClean="0"/>
              <a:t>25.01.2024</a:t>
            </a:fld>
            <a:endParaRPr lang="de-DE"/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031762CF-6584-44E1-86FF-415EA31281B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BBC8F3C5-3AA4-4BEA-BB2B-197D3C6386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643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folie Alterna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804453" y="33482855"/>
            <a:ext cx="28606499" cy="3808524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2302"/>
              </a:lnSpc>
              <a:defRPr sz="1901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04453" y="37357040"/>
            <a:ext cx="28606499" cy="247160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30275213" cy="299411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B221D37-3C7F-4F54-A7B6-3F0D2458DEA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10A4C31-9047-4C62-AADB-C4D2A407CFEA}" type="datetime1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225E27-6D80-406F-8700-FD384698ACD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657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>
            <a:spLocks noGrp="1"/>
          </p:cNvSpPr>
          <p:nvPr>
            <p:ph type="title" hasCustomPrompt="1"/>
          </p:nvPr>
        </p:nvSpPr>
        <p:spPr>
          <a:xfrm>
            <a:off x="3932882" y="12286150"/>
            <a:ext cx="22345918" cy="843206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2302"/>
              </a:lnSpc>
              <a:defRPr sz="1901" b="0" i="0" baseline="0">
                <a:solidFill>
                  <a:srgbClr val="005493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Headline bearbeiten</a:t>
            </a:r>
            <a:br>
              <a:rPr lang="de-DE" dirty="0"/>
            </a:br>
            <a:r>
              <a:rPr lang="de-DE" dirty="0"/>
              <a:t>2. Zeile Headline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32882" y="20718202"/>
            <a:ext cx="22345918" cy="50829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5838B6-11D6-4414-9C5F-2D6FB283CD3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1FE5370-2451-492E-83B4-A7B7DF9B825A}" type="datetime1">
              <a:rPr lang="de-DE" smtClean="0"/>
              <a:t>25.01.2024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4CC03E4-6986-45F2-9B5F-B7D140BEEC3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25A665-3048-4197-A739-649B1AC504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860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32882" y="9254222"/>
            <a:ext cx="22345918" cy="50829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605A9C-DA61-424E-9E79-D5B0D0AF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DD89D19-93DF-407D-94D6-A10AA320A0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2882" y="15368911"/>
            <a:ext cx="22345918" cy="2381731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76649C3-9B3C-46AF-BA5D-678F5DDD7199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441DDB1-1EE7-47E9-B3F8-E20690A7A5D0}" type="datetime1">
              <a:rPr lang="de-DE" smtClean="0"/>
              <a:t>25.01.2024</a:t>
            </a:fld>
            <a:endParaRPr lang="de-DE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6E784C1E-1C3B-4697-B226-C3056148359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41130AEB-53AE-4FBB-9C13-BEB4B4A70F7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271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_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32881" y="9254222"/>
            <a:ext cx="10457890" cy="50829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4748307" y="2714622"/>
            <a:ext cx="14658922" cy="36532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>
                <a:latin typeface="+mn-lt"/>
                <a:cs typeface="Arial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704A55-2A38-4CC0-B1B0-72D9517B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881" y="2696300"/>
            <a:ext cx="10457890" cy="584198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CE7E433-890C-44AA-B0C8-F88C15247A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32881" y="15367745"/>
            <a:ext cx="10457890" cy="23879069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5" name="Datumsplatzhalter 14">
            <a:extLst>
              <a:ext uri="{FF2B5EF4-FFF2-40B4-BE49-F238E27FC236}">
                <a16:creationId xmlns:a16="http://schemas.microsoft.com/office/drawing/2014/main" id="{127C7B65-42F6-4A8B-BFE7-AC6AFF0F15B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9DE653DF-DEA7-4D76-9C1E-CA739CA6EFC9}" type="datetime1">
              <a:rPr lang="de-DE" smtClean="0"/>
              <a:t>25.01.2024</a:t>
            </a:fld>
            <a:endParaRPr lang="de-DE"/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F094C5BC-B83A-4747-B65D-A7618244C4C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E8119B5E-5B84-4530-B562-7D1963DCE9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0665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_Bild-qu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32882" y="27941489"/>
            <a:ext cx="22345918" cy="234824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3932882" y="2714621"/>
            <a:ext cx="22345918" cy="189151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>
                <a:latin typeface="+mn-lt"/>
                <a:cs typeface="Arial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9E2298B-FEDC-4E5D-A69E-74BF57DB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882" y="23682502"/>
            <a:ext cx="22345918" cy="292099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F0432E6-F543-444B-AE38-F2B469D19B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932882" y="31746132"/>
            <a:ext cx="22345918" cy="743729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F4D48CC-C644-4899-AA57-30F4A896C17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5B175240-32AD-449B-A82E-41F0F34DC157}" type="datetime1">
              <a:rPr lang="de-DE" smtClean="0"/>
              <a:t>25.01.2024</a:t>
            </a:fld>
            <a:endParaRPr lang="de-DE"/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5AA8625E-9023-4732-A120-40582ADF90C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1A71209E-7F6B-47E9-9C55-C55DF21EC3E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1669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Diagram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agrammplatzhalter 15"/>
          <p:cNvSpPr>
            <a:spLocks noGrp="1"/>
          </p:cNvSpPr>
          <p:nvPr>
            <p:ph type="chart" sz="quarter" idx="15"/>
          </p:nvPr>
        </p:nvSpPr>
        <p:spPr>
          <a:xfrm>
            <a:off x="3932882" y="9779476"/>
            <a:ext cx="22345918" cy="25979699"/>
          </a:xfrm>
          <a:prstGeom prst="rect">
            <a:avLst/>
          </a:prstGeom>
        </p:spPr>
        <p:txBody>
          <a:bodyPr/>
          <a:lstStyle>
            <a:lvl1pPr>
              <a:buNone/>
              <a:defRPr sz="900"/>
            </a:lvl1pPr>
          </a:lstStyle>
          <a:p>
            <a:r>
              <a:rPr lang="de-DE" sz="900"/>
              <a:t>Diagramm durch Klicken auf Symbol hinzufügen</a:t>
            </a:r>
            <a:endParaRPr lang="de-DE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932882" y="36214969"/>
            <a:ext cx="22345918" cy="307260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801"/>
              </a:lnSpc>
              <a:spcBef>
                <a:spcPts val="0"/>
              </a:spcBef>
              <a:buNone/>
              <a:defRPr sz="6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108059" indent="-108059">
              <a:lnSpc>
                <a:spcPts val="1151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900">
                <a:solidFill>
                  <a:srgbClr val="00325F"/>
                </a:solidFill>
                <a:latin typeface="+mn-lt"/>
              </a:defRPr>
            </a:lvl2pPr>
            <a:lvl3pPr marL="432236" indent="-108059">
              <a:lnSpc>
                <a:spcPts val="1151"/>
              </a:lnSpc>
              <a:buFont typeface="Arial" pitchFamily="34" charset="0"/>
              <a:buChar char="–"/>
              <a:defRPr sz="900" baseline="0">
                <a:latin typeface="Arial" pitchFamily="34" charset="0"/>
              </a:defRPr>
            </a:lvl3pPr>
            <a:lvl4pPr marL="648354" indent="-108059">
              <a:lnSpc>
                <a:spcPts val="1151"/>
              </a:lnSpc>
              <a:buFont typeface="Arial" pitchFamily="34" charset="0"/>
              <a:buChar char="•"/>
              <a:defRPr sz="900">
                <a:latin typeface="Arial" pitchFamily="34" charset="0"/>
              </a:defRPr>
            </a:lvl4pPr>
            <a:lvl5pPr marL="864472" indent="-108059">
              <a:lnSpc>
                <a:spcPts val="1151"/>
              </a:lnSpc>
              <a:buFont typeface="Arial" pitchFamily="34" charset="0"/>
              <a:buChar char="–"/>
              <a:defRPr sz="9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1FCCDE-CE93-410F-B5E9-5749FD148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C46452-E881-41D2-B5EB-2AE6320ADE4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847E0D9-DCC3-4009-8829-A619023A2EA9}" type="datetime1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3E5D26-8CFE-4B17-851E-4EA650671CB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D1D0-EA02-4DD0-BC14-4434ECA6A6D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28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folie Alternati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804453" y="33482855"/>
            <a:ext cx="28606499" cy="3808524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2302"/>
              </a:lnSpc>
              <a:defRPr sz="1901" b="0" i="0" baseline="0">
                <a:solidFill>
                  <a:srgbClr val="00559D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04453" y="37357040"/>
            <a:ext cx="28606499" cy="247160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Untertitel bearbeiten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30275213" cy="299411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 i="0" baseline="0">
                <a:latin typeface="+mn-lt"/>
                <a:cs typeface="Arial"/>
              </a:defRPr>
            </a:lvl1pPr>
          </a:lstStyle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/>
            </a:r>
            <a:br>
              <a:rPr lang="de-DE" dirty="0"/>
            </a:br>
            <a:r>
              <a:rPr lang="de-DE" dirty="0"/>
              <a:t>Bild durch Klicken auf das Symbol hinzufügen.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B221D37-3C7F-4F54-A7B6-3F0D2458DEA3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A10A4C31-9047-4C62-AADB-C4D2A407CFEA}" type="datetime1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8CE9B4-8E7A-40DC-9044-65CFFDA97C3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225E27-6D80-406F-8700-FD384698ACD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6499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932882" y="36214969"/>
            <a:ext cx="25474346" cy="307260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801"/>
              </a:lnSpc>
              <a:spcBef>
                <a:spcPts val="0"/>
              </a:spcBef>
              <a:buNone/>
              <a:defRPr sz="6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108059" indent="-108059">
              <a:lnSpc>
                <a:spcPts val="1151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900">
                <a:solidFill>
                  <a:srgbClr val="00325F"/>
                </a:solidFill>
                <a:latin typeface="+mn-lt"/>
              </a:defRPr>
            </a:lvl2pPr>
            <a:lvl3pPr marL="432236" indent="-108059">
              <a:lnSpc>
                <a:spcPts val="1151"/>
              </a:lnSpc>
              <a:buFont typeface="Arial" pitchFamily="34" charset="0"/>
              <a:buChar char="–"/>
              <a:defRPr sz="900" baseline="0">
                <a:latin typeface="Arial" pitchFamily="34" charset="0"/>
              </a:defRPr>
            </a:lvl3pPr>
            <a:lvl4pPr marL="648354" indent="-108059">
              <a:lnSpc>
                <a:spcPts val="1151"/>
              </a:lnSpc>
              <a:buFont typeface="Arial" pitchFamily="34" charset="0"/>
              <a:buChar char="•"/>
              <a:defRPr sz="900">
                <a:latin typeface="Arial" pitchFamily="34" charset="0"/>
              </a:defRPr>
            </a:lvl4pPr>
            <a:lvl5pPr marL="864472" indent="-108059">
              <a:lnSpc>
                <a:spcPts val="1151"/>
              </a:lnSpc>
              <a:buFont typeface="Arial" pitchFamily="34" charset="0"/>
              <a:buChar char="–"/>
              <a:defRPr sz="9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932882" y="2714620"/>
            <a:ext cx="25474346" cy="32588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>
                <a:latin typeface="+mn-lt"/>
                <a:cs typeface="Arial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7E852AD-02EA-4F6E-B81C-C59EA3B38B76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1FDBD563-0D3A-4802-9253-7F72FEC3C20C}" type="datetime1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0ED20E-9185-4B9B-B16E-69BC8053217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7621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Bild vo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804452" y="36214969"/>
            <a:ext cx="28602775" cy="307260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801"/>
              </a:lnSpc>
              <a:spcBef>
                <a:spcPts val="0"/>
              </a:spcBef>
              <a:buNone/>
              <a:defRPr sz="6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108059" indent="-108059">
              <a:lnSpc>
                <a:spcPts val="1151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900">
                <a:solidFill>
                  <a:srgbClr val="00325F"/>
                </a:solidFill>
                <a:latin typeface="+mn-lt"/>
              </a:defRPr>
            </a:lvl2pPr>
            <a:lvl3pPr marL="432236" indent="-108059">
              <a:lnSpc>
                <a:spcPts val="1151"/>
              </a:lnSpc>
              <a:buFont typeface="Arial" pitchFamily="34" charset="0"/>
              <a:buChar char="–"/>
              <a:defRPr sz="900" baseline="0">
                <a:latin typeface="Arial" pitchFamily="34" charset="0"/>
              </a:defRPr>
            </a:lvl3pPr>
            <a:lvl4pPr marL="648354" indent="-108059">
              <a:lnSpc>
                <a:spcPts val="1151"/>
              </a:lnSpc>
              <a:buFont typeface="Arial" pitchFamily="34" charset="0"/>
              <a:buChar char="•"/>
              <a:defRPr sz="900">
                <a:latin typeface="Arial" pitchFamily="34" charset="0"/>
              </a:defRPr>
            </a:lvl4pPr>
            <a:lvl5pPr marL="864472" indent="-108059">
              <a:lnSpc>
                <a:spcPts val="1151"/>
              </a:lnSpc>
              <a:buFont typeface="Arial" pitchFamily="34" charset="0"/>
              <a:buChar char="–"/>
              <a:defRPr sz="9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1" y="10"/>
            <a:ext cx="30275213" cy="3530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>
                <a:latin typeface="+mn-lt"/>
                <a:cs typeface="Arial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7E852AD-02EA-4F6E-B81C-C59EA3B38B76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8365BCFA-814F-4E2D-8527-BE8565FBB64A}" type="datetime1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0ED20E-9185-4B9B-B16E-69BC8053217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766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le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EB152F-5A9D-47D9-8224-9484ACE24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84A39-7F37-4AF4-9DEE-CB035E604FF7}" type="datetime1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6254924-C4BB-43BE-96DB-9795D93B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2CC1F68-8C51-483B-BDAD-39DC49F6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38511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932882" y="17071915"/>
            <a:ext cx="22345918" cy="2164988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108059" indent="-108059">
              <a:lnSpc>
                <a:spcPts val="1301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1001">
                <a:solidFill>
                  <a:srgbClr val="00325F"/>
                </a:solidFill>
                <a:latin typeface="+mn-lt"/>
              </a:defRPr>
            </a:lvl2pPr>
            <a:lvl3pPr marL="432236" indent="-108059">
              <a:lnSpc>
                <a:spcPts val="1151"/>
              </a:lnSpc>
              <a:buFont typeface="Arial" pitchFamily="34" charset="0"/>
              <a:buChar char="–"/>
              <a:defRPr sz="900" baseline="0">
                <a:latin typeface="Arial" pitchFamily="34" charset="0"/>
              </a:defRPr>
            </a:lvl3pPr>
            <a:lvl4pPr marL="648354" indent="-108059">
              <a:lnSpc>
                <a:spcPts val="1151"/>
              </a:lnSpc>
              <a:buFont typeface="Arial" pitchFamily="34" charset="0"/>
              <a:buChar char="•"/>
              <a:defRPr sz="900">
                <a:latin typeface="Arial" pitchFamily="34" charset="0"/>
              </a:defRPr>
            </a:lvl4pPr>
            <a:lvl5pPr marL="864472" indent="-108059">
              <a:lnSpc>
                <a:spcPts val="1151"/>
              </a:lnSpc>
              <a:buFont typeface="Arial" pitchFamily="34" charset="0"/>
              <a:buChar char="–"/>
              <a:defRPr sz="900">
                <a:latin typeface="Arial" pitchFamily="34" charset="0"/>
              </a:defRPr>
            </a:lvl5pPr>
          </a:lstStyle>
          <a:p>
            <a:pPr lvl="0"/>
            <a:r>
              <a:rPr lang="de-DE"/>
              <a:t>Fließtext Segoe erste </a:t>
            </a:r>
            <a:r>
              <a:rPr lang="de-DE" dirty="0"/>
              <a:t>Ebene, durch Klicken bearbeiten</a:t>
            </a:r>
          </a:p>
          <a:p>
            <a:pPr lvl="1"/>
            <a:r>
              <a:rPr lang="de-DE" dirty="0"/>
              <a:t>2. Textebene (Listendarstellung) durch Verwenden der ‚Einrücken-Taste‘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B10777-CCC7-4788-8DDB-56FBA5C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41E55F-CE70-4F46-8A98-BCF5012A83B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0243566-E766-4BB8-A423-CABAFA07D45F}" type="datetime1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EDB599-E769-4487-AA7B-01E341F9F2B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4EB5BC-032F-4E56-AFA0-B77B0F0F81F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6601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84405" y="7005158"/>
            <a:ext cx="22706410" cy="14902050"/>
          </a:xfrm>
        </p:spPr>
        <p:txBody>
          <a:bodyPr anchor="b"/>
          <a:lstStyle>
            <a:lvl1pPr algn="ctr">
              <a:defRPr sz="3002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784405" y="22481889"/>
            <a:ext cx="22706410" cy="10334331"/>
          </a:xfrm>
        </p:spPr>
        <p:txBody>
          <a:bodyPr/>
          <a:lstStyle>
            <a:lvl1pPr marL="0" indent="0" algn="ctr">
              <a:buNone/>
              <a:defRPr sz="1201"/>
            </a:lvl1pPr>
            <a:lvl2pPr marL="228725" indent="0" algn="ctr">
              <a:buNone/>
              <a:defRPr sz="1001"/>
            </a:lvl2pPr>
            <a:lvl3pPr marL="457450" indent="0" algn="ctr">
              <a:buNone/>
              <a:defRPr sz="900"/>
            </a:lvl3pPr>
            <a:lvl4pPr marL="686175" indent="0" algn="ctr">
              <a:buNone/>
              <a:defRPr sz="801"/>
            </a:lvl4pPr>
            <a:lvl5pPr marL="914900" indent="0" algn="ctr">
              <a:buNone/>
              <a:defRPr sz="801"/>
            </a:lvl5pPr>
            <a:lvl6pPr marL="1143625" indent="0" algn="ctr">
              <a:buNone/>
              <a:defRPr sz="801"/>
            </a:lvl6pPr>
            <a:lvl7pPr marL="1372349" indent="0" algn="ctr">
              <a:buNone/>
              <a:defRPr sz="801"/>
            </a:lvl7pPr>
            <a:lvl8pPr marL="1601075" indent="0" algn="ctr">
              <a:buNone/>
              <a:defRPr sz="801"/>
            </a:lvl8pPr>
            <a:lvl9pPr marL="1829799" indent="0" algn="ctr">
              <a:buNone/>
              <a:defRPr sz="801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AD73C-4048-42A5-AE1E-94062CE3605B}" type="datetime1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7D1E6-6B77-4796-97FD-7C07E0CF76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42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>
            <a:spLocks noGrp="1"/>
          </p:cNvSpPr>
          <p:nvPr>
            <p:ph type="title" hasCustomPrompt="1"/>
          </p:nvPr>
        </p:nvSpPr>
        <p:spPr>
          <a:xfrm>
            <a:off x="3932882" y="12286150"/>
            <a:ext cx="22345918" cy="843206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ts val="2302"/>
              </a:lnSpc>
              <a:defRPr sz="1901" b="0" i="0" baseline="0">
                <a:solidFill>
                  <a:srgbClr val="005493"/>
                </a:solidFill>
                <a:latin typeface="+mj-lt"/>
                <a:cs typeface="Arial"/>
              </a:defRPr>
            </a:lvl1pPr>
          </a:lstStyle>
          <a:p>
            <a:r>
              <a:rPr lang="de-DE" dirty="0"/>
              <a:t>Headline bearbeiten</a:t>
            </a:r>
            <a:br>
              <a:rPr lang="de-DE" dirty="0"/>
            </a:br>
            <a:r>
              <a:rPr lang="de-DE" dirty="0"/>
              <a:t>2. Zeile Headline</a:t>
            </a:r>
          </a:p>
        </p:txBody>
      </p:sp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32882" y="20718202"/>
            <a:ext cx="22345918" cy="50829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5838B6-11D6-4414-9C5F-2D6FB283CD3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11FE5370-2451-492E-83B4-A7B7DF9B825A}" type="datetime1">
              <a:rPr lang="de-DE" smtClean="0"/>
              <a:t>25.01.2024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4CC03E4-6986-45F2-9B5F-B7D140BEEC3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825A665-3048-4197-A739-649B1AC5048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32882" y="9254222"/>
            <a:ext cx="22345918" cy="50829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3605A9C-DA61-424E-9E79-D5B0D0AF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DD89D19-93DF-407D-94D6-A10AA320A0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2882" y="15368911"/>
            <a:ext cx="22345918" cy="2381731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_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32881" y="9254222"/>
            <a:ext cx="10457890" cy="508296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  <a:p>
            <a:pPr lvl="0"/>
            <a:r>
              <a:rPr lang="de-DE" dirty="0"/>
              <a:t>2. Zeile Subheadline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4748307" y="2714622"/>
            <a:ext cx="14658922" cy="36532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>
                <a:latin typeface="+mn-lt"/>
                <a:cs typeface="Arial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704A55-2A38-4CC0-B1B0-72D9517B3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881" y="2696300"/>
            <a:ext cx="10457890" cy="584198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CE7E433-890C-44AA-B0C8-F88C15247A5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32881" y="15367745"/>
            <a:ext cx="10457890" cy="23879069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15" name="Datumsplatzhalter 14">
            <a:extLst>
              <a:ext uri="{FF2B5EF4-FFF2-40B4-BE49-F238E27FC236}">
                <a16:creationId xmlns:a16="http://schemas.microsoft.com/office/drawing/2014/main" id="{127C7B65-42F6-4A8B-BFE7-AC6AFF0F15B0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9DE653DF-DEA7-4D76-9C1E-CA739CA6EFC9}" type="datetime1">
              <a:rPr lang="de-DE" smtClean="0"/>
              <a:t>25.01.2024</a:t>
            </a:fld>
            <a:endParaRPr lang="de-DE"/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F094C5BC-B83A-4747-B65D-A7618244C4C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17" name="Foliennummernplatzhalter 16">
            <a:extLst>
              <a:ext uri="{FF2B5EF4-FFF2-40B4-BE49-F238E27FC236}">
                <a16:creationId xmlns:a16="http://schemas.microsoft.com/office/drawing/2014/main" id="{E8119B5E-5B84-4530-B562-7D1963DCE9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Text_Bild-qu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932882" y="27941489"/>
            <a:ext cx="22345918" cy="234824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301"/>
              </a:lnSpc>
              <a:spcBef>
                <a:spcPts val="0"/>
              </a:spcBef>
              <a:buNone/>
              <a:defRPr sz="1001" b="0" i="0" baseline="0">
                <a:solidFill>
                  <a:srgbClr val="00325F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de-DE" dirty="0"/>
              <a:t>Subheadline bearbeiten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3932882" y="2714621"/>
            <a:ext cx="22345918" cy="189151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>
                <a:latin typeface="+mn-lt"/>
                <a:cs typeface="Arial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59E2298B-FEDC-4E5D-A69E-74BF57DB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882" y="23682502"/>
            <a:ext cx="22345918" cy="292099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F0432E6-F543-444B-AE38-F2B469D19BB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932882" y="31746132"/>
            <a:ext cx="22345918" cy="743729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F4D48CC-C644-4899-AA57-30F4A896C179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5B175240-32AD-449B-A82E-41F0F34DC157}" type="datetime1">
              <a:rPr lang="de-DE" smtClean="0"/>
              <a:t>25.01.2024</a:t>
            </a:fld>
            <a:endParaRPr lang="de-DE"/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5AA8625E-9023-4732-A120-40582ADF90C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1A71209E-7F6B-47E9-9C55-C55DF21EC3E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Diagram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agrammplatzhalter 15"/>
          <p:cNvSpPr>
            <a:spLocks noGrp="1"/>
          </p:cNvSpPr>
          <p:nvPr>
            <p:ph type="chart" sz="quarter" idx="15"/>
          </p:nvPr>
        </p:nvSpPr>
        <p:spPr>
          <a:xfrm>
            <a:off x="3932882" y="9779476"/>
            <a:ext cx="22345918" cy="25979699"/>
          </a:xfrm>
          <a:prstGeom prst="rect">
            <a:avLst/>
          </a:prstGeom>
        </p:spPr>
        <p:txBody>
          <a:bodyPr/>
          <a:lstStyle>
            <a:lvl1pPr>
              <a:buNone/>
              <a:defRPr sz="900"/>
            </a:lvl1pPr>
          </a:lstStyle>
          <a:p>
            <a:r>
              <a:rPr lang="de-DE" sz="900"/>
              <a:t>Diagramm durch Klicken auf Symbol hinzufügen</a:t>
            </a:r>
            <a:endParaRPr lang="de-DE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932882" y="36214969"/>
            <a:ext cx="22345918" cy="307260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801"/>
              </a:lnSpc>
              <a:spcBef>
                <a:spcPts val="0"/>
              </a:spcBef>
              <a:buNone/>
              <a:defRPr sz="6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108059" indent="-108059">
              <a:lnSpc>
                <a:spcPts val="1151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900">
                <a:solidFill>
                  <a:srgbClr val="00325F"/>
                </a:solidFill>
                <a:latin typeface="+mn-lt"/>
              </a:defRPr>
            </a:lvl2pPr>
            <a:lvl3pPr marL="432236" indent="-108059">
              <a:lnSpc>
                <a:spcPts val="1151"/>
              </a:lnSpc>
              <a:buFont typeface="Arial" pitchFamily="34" charset="0"/>
              <a:buChar char="–"/>
              <a:defRPr sz="900" baseline="0">
                <a:latin typeface="Arial" pitchFamily="34" charset="0"/>
              </a:defRPr>
            </a:lvl3pPr>
            <a:lvl4pPr marL="648354" indent="-108059">
              <a:lnSpc>
                <a:spcPts val="1151"/>
              </a:lnSpc>
              <a:buFont typeface="Arial" pitchFamily="34" charset="0"/>
              <a:buChar char="•"/>
              <a:defRPr sz="900">
                <a:latin typeface="Arial" pitchFamily="34" charset="0"/>
              </a:defRPr>
            </a:lvl4pPr>
            <a:lvl5pPr marL="864472" indent="-108059">
              <a:lnSpc>
                <a:spcPts val="1151"/>
              </a:lnSpc>
              <a:buFont typeface="Arial" pitchFamily="34" charset="0"/>
              <a:buChar char="–"/>
              <a:defRPr sz="9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1FCCDE-CE93-410F-B5E9-5749FD148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C46452-E881-41D2-B5EB-2AE6320ADE4D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7847E0D9-DCC3-4009-8829-A619023A2EA9}" type="datetime1">
              <a:rPr lang="de-DE" smtClean="0"/>
              <a:t>25.01.2024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3E5D26-8CFE-4B17-851E-4EA650671CB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D1D0-EA02-4DD0-BC14-4434ECA6A6D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932882" y="36214969"/>
            <a:ext cx="25474346" cy="307260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801"/>
              </a:lnSpc>
              <a:spcBef>
                <a:spcPts val="0"/>
              </a:spcBef>
              <a:buNone/>
              <a:defRPr sz="6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108059" indent="-108059">
              <a:lnSpc>
                <a:spcPts val="1151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900">
                <a:solidFill>
                  <a:srgbClr val="00325F"/>
                </a:solidFill>
                <a:latin typeface="+mn-lt"/>
              </a:defRPr>
            </a:lvl2pPr>
            <a:lvl3pPr marL="432236" indent="-108059">
              <a:lnSpc>
                <a:spcPts val="1151"/>
              </a:lnSpc>
              <a:buFont typeface="Arial" pitchFamily="34" charset="0"/>
              <a:buChar char="–"/>
              <a:defRPr sz="900" baseline="0">
                <a:latin typeface="Arial" pitchFamily="34" charset="0"/>
              </a:defRPr>
            </a:lvl3pPr>
            <a:lvl4pPr marL="648354" indent="-108059">
              <a:lnSpc>
                <a:spcPts val="1151"/>
              </a:lnSpc>
              <a:buFont typeface="Arial" pitchFamily="34" charset="0"/>
              <a:buChar char="•"/>
              <a:defRPr sz="900">
                <a:latin typeface="Arial" pitchFamily="34" charset="0"/>
              </a:defRPr>
            </a:lvl4pPr>
            <a:lvl5pPr marL="864472" indent="-108059">
              <a:lnSpc>
                <a:spcPts val="1151"/>
              </a:lnSpc>
              <a:buFont typeface="Arial" pitchFamily="34" charset="0"/>
              <a:buChar char="–"/>
              <a:defRPr sz="9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3932882" y="2714620"/>
            <a:ext cx="25474346" cy="325885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>
                <a:latin typeface="+mn-lt"/>
                <a:cs typeface="Arial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7E852AD-02EA-4F6E-B81C-C59EA3B38B76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1FDBD563-0D3A-4802-9253-7F72FEC3C20C}" type="datetime1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0ED20E-9185-4B9B-B16E-69BC8053217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Bild vo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804452" y="36214969"/>
            <a:ext cx="28602775" cy="307260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801"/>
              </a:lnSpc>
              <a:spcBef>
                <a:spcPts val="0"/>
              </a:spcBef>
              <a:buNone/>
              <a:defRPr sz="600" b="0" i="0" baseline="0">
                <a:solidFill>
                  <a:srgbClr val="00325F"/>
                </a:solidFill>
                <a:latin typeface="+mn-lt"/>
                <a:cs typeface="Arial"/>
              </a:defRPr>
            </a:lvl1pPr>
            <a:lvl2pPr marL="108059" indent="-108059">
              <a:lnSpc>
                <a:spcPts val="1151"/>
              </a:lnSpc>
              <a:buClr>
                <a:srgbClr val="00325F"/>
              </a:buClr>
              <a:buSzPct val="120000"/>
              <a:buFont typeface="Symbol" pitchFamily="18" charset="2"/>
              <a:buChar char="-"/>
              <a:defRPr sz="900">
                <a:solidFill>
                  <a:srgbClr val="00325F"/>
                </a:solidFill>
                <a:latin typeface="+mn-lt"/>
              </a:defRPr>
            </a:lvl2pPr>
            <a:lvl3pPr marL="432236" indent="-108059">
              <a:lnSpc>
                <a:spcPts val="1151"/>
              </a:lnSpc>
              <a:buFont typeface="Arial" pitchFamily="34" charset="0"/>
              <a:buChar char="–"/>
              <a:defRPr sz="900" baseline="0">
                <a:latin typeface="Arial" pitchFamily="34" charset="0"/>
              </a:defRPr>
            </a:lvl3pPr>
            <a:lvl4pPr marL="648354" indent="-108059">
              <a:lnSpc>
                <a:spcPts val="1151"/>
              </a:lnSpc>
              <a:buFont typeface="Arial" pitchFamily="34" charset="0"/>
              <a:buChar char="•"/>
              <a:defRPr sz="900">
                <a:latin typeface="Arial" pitchFamily="34" charset="0"/>
              </a:defRPr>
            </a:lvl4pPr>
            <a:lvl5pPr marL="864472" indent="-108059">
              <a:lnSpc>
                <a:spcPts val="1151"/>
              </a:lnSpc>
              <a:buFont typeface="Arial" pitchFamily="34" charset="0"/>
              <a:buChar char="–"/>
              <a:defRPr sz="900">
                <a:latin typeface="Arial" pitchFamily="34" charset="0"/>
              </a:defRPr>
            </a:lvl5pPr>
          </a:lstStyle>
          <a:p>
            <a:pPr lvl="0"/>
            <a:r>
              <a:rPr lang="de-DE" dirty="0"/>
              <a:t>Fließtext erste Ebene, durch Klicken bearbeiten</a:t>
            </a:r>
            <a:br>
              <a:rPr lang="de-DE" dirty="0"/>
            </a:br>
            <a:r>
              <a:rPr lang="de-DE" dirty="0"/>
              <a:t>2. Zeile Bildunterschrift</a:t>
            </a:r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1" y="10"/>
            <a:ext cx="30275213" cy="3530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anchor="ctr"/>
          <a:lstStyle>
            <a:lvl1pPr algn="ctr">
              <a:buNone/>
              <a:defRPr sz="801">
                <a:latin typeface="+mn-lt"/>
                <a:cs typeface="Arial"/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7E852AD-02EA-4F6E-B81C-C59EA3B38B76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/>
          <a:lstStyle/>
          <a:p>
            <a:fld id="{8365BCFA-814F-4E2D-8527-BE8565FBB64A}" type="datetime1">
              <a:rPr lang="de-DE" smtClean="0"/>
              <a:t>25.01.2024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0ED20E-9185-4B9B-B16E-69BC8053217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/>
          <a:lstStyle/>
          <a:p>
            <a:r>
              <a:rPr lang="de-DE"/>
              <a:t>ROADSHOW - Wir nehmen alle mit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9F0D43A-D82A-4ABE-8CB2-2E04750BBE0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/>
          <a:lstStyle/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88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429D6300-579B-48C6-BB37-1DA63624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882" y="2696300"/>
            <a:ext cx="22345918" cy="584198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bearbeiten</a:t>
            </a:r>
            <a:br>
              <a:rPr lang="de-DE"/>
            </a:br>
            <a:r>
              <a:rPr lang="de-DE"/>
              <a:t>2. Zeile Headline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AB2FF65-DEF5-4CBB-A429-68E12367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2882" y="15366650"/>
            <a:ext cx="22345918" cy="238173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Fließtext erste Ebene, durch Klicken bearbeiten</a:t>
            </a:r>
          </a:p>
          <a:p>
            <a:pPr lvl="1"/>
            <a:r>
              <a:rPr lang="de-DE"/>
              <a:t>2. Textebene (Listendarstellung) durch Verwenden der ‚Einrücken-Taste‘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7" r:id="rId2"/>
    <p:sldLayoutId id="2147483670" r:id="rId3"/>
    <p:sldLayoutId id="2147483657" r:id="rId4"/>
    <p:sldLayoutId id="2147483668" r:id="rId5"/>
    <p:sldLayoutId id="2147483675" r:id="rId6"/>
    <p:sldLayoutId id="2147483671" r:id="rId7"/>
    <p:sldLayoutId id="2147483672" r:id="rId8"/>
    <p:sldLayoutId id="2147483676" r:id="rId9"/>
    <p:sldLayoutId id="2147483673" r:id="rId10"/>
    <p:sldLayoutId id="2147483674" r:id="rId11"/>
    <p:sldLayoutId id="2147483678" r:id="rId12"/>
  </p:sldLayoutIdLst>
  <p:hf hdr="0"/>
  <p:txStyles>
    <p:titleStyle>
      <a:lvl1pPr algn="l" defTabSz="228725" rtl="0" eaLnBrk="1" latinLnBrk="0" hangingPunct="1">
        <a:lnSpc>
          <a:spcPts val="1601"/>
        </a:lnSpc>
        <a:spcBef>
          <a:spcPct val="0"/>
        </a:spcBef>
        <a:buNone/>
        <a:defRPr lang="de-DE" sz="1400" b="0" i="0" kern="1200" baseline="0" smtClean="0">
          <a:solidFill>
            <a:srgbClr val="005493"/>
          </a:solidFill>
          <a:latin typeface="+mj-lt"/>
          <a:ea typeface="+mj-ea"/>
          <a:cs typeface="Arial"/>
        </a:defRPr>
      </a:lvl1pPr>
    </p:titleStyle>
    <p:bodyStyle>
      <a:lvl1pPr marL="0" indent="0" algn="l" defTabSz="228725" rtl="0" eaLnBrk="1" latinLnBrk="0" hangingPunct="1">
        <a:lnSpc>
          <a:spcPts val="1151"/>
        </a:lnSpc>
        <a:spcBef>
          <a:spcPts val="0"/>
        </a:spcBef>
        <a:buFont typeface="Arial"/>
        <a:buNone/>
        <a:defRPr lang="de-DE" sz="900" b="0" i="0" kern="1200" baseline="0" smtClean="0">
          <a:solidFill>
            <a:srgbClr val="00325F"/>
          </a:solidFill>
          <a:latin typeface="+mn-lt"/>
          <a:ea typeface="+mn-ea"/>
          <a:cs typeface="Arial"/>
        </a:defRPr>
      </a:lvl1pPr>
      <a:lvl2pPr marL="108059" indent="-108059" algn="l" defTabSz="228725" rtl="0" eaLnBrk="1" latinLnBrk="0" hangingPunct="1">
        <a:lnSpc>
          <a:spcPts val="1151"/>
        </a:lnSpc>
        <a:spcBef>
          <a:spcPct val="20000"/>
        </a:spcBef>
        <a:buFont typeface="Arial"/>
        <a:buChar char="–"/>
        <a:defRPr lang="de-DE" sz="900" kern="1200" smtClean="0">
          <a:solidFill>
            <a:srgbClr val="00325F"/>
          </a:solidFill>
          <a:latin typeface="+mn-lt"/>
          <a:ea typeface="+mn-ea"/>
          <a:cs typeface="+mn-cs"/>
        </a:defRPr>
      </a:lvl2pPr>
      <a:lvl3pPr marL="571812" indent="-114363" algn="l" defTabSz="228725" rtl="0" eaLnBrk="1" latinLnBrk="0" hangingPunct="1">
        <a:spcBef>
          <a:spcPct val="20000"/>
        </a:spcBef>
        <a:buFont typeface="Arial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3pPr>
      <a:lvl4pPr marL="800537" indent="-114363" algn="l" defTabSz="228725" rtl="0" eaLnBrk="1" latinLnBrk="0" hangingPunct="1">
        <a:spcBef>
          <a:spcPct val="20000"/>
        </a:spcBef>
        <a:buFont typeface="Arial"/>
        <a:buChar char="–"/>
        <a:defRPr sz="1001" kern="1200">
          <a:solidFill>
            <a:schemeClr val="tx1"/>
          </a:solidFill>
          <a:latin typeface="+mn-lt"/>
          <a:ea typeface="+mn-ea"/>
          <a:cs typeface="+mn-cs"/>
        </a:defRPr>
      </a:lvl4pPr>
      <a:lvl5pPr marL="1029262" indent="-114363" algn="l" defTabSz="228725" rtl="0" eaLnBrk="1" latinLnBrk="0" hangingPunct="1">
        <a:spcBef>
          <a:spcPct val="20000"/>
        </a:spcBef>
        <a:buFont typeface="Arial"/>
        <a:buChar char="»"/>
        <a:defRPr sz="1001" kern="1200">
          <a:solidFill>
            <a:schemeClr val="tx1"/>
          </a:solidFill>
          <a:latin typeface="+mn-lt"/>
          <a:ea typeface="+mn-ea"/>
          <a:cs typeface="+mn-cs"/>
        </a:defRPr>
      </a:lvl5pPr>
      <a:lvl6pPr marL="1257988" indent="-114363" algn="l" defTabSz="228725" rtl="0" eaLnBrk="1" latinLnBrk="0" hangingPunct="1">
        <a:spcBef>
          <a:spcPct val="20000"/>
        </a:spcBef>
        <a:buFont typeface="Arial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6pPr>
      <a:lvl7pPr marL="1486712" indent="-114363" algn="l" defTabSz="228725" rtl="0" eaLnBrk="1" latinLnBrk="0" hangingPunct="1">
        <a:spcBef>
          <a:spcPct val="20000"/>
        </a:spcBef>
        <a:buFont typeface="Arial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7pPr>
      <a:lvl8pPr marL="1715437" indent="-114363" algn="l" defTabSz="228725" rtl="0" eaLnBrk="1" latinLnBrk="0" hangingPunct="1">
        <a:spcBef>
          <a:spcPct val="20000"/>
        </a:spcBef>
        <a:buFont typeface="Arial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8pPr>
      <a:lvl9pPr marL="1944162" indent="-114363" algn="l" defTabSz="228725" rtl="0" eaLnBrk="1" latinLnBrk="0" hangingPunct="1">
        <a:spcBef>
          <a:spcPct val="20000"/>
        </a:spcBef>
        <a:buFont typeface="Arial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725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450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6175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900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625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2349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1075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9799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804453" y="39770426"/>
            <a:ext cx="28606499" cy="9911"/>
          </a:xfrm>
          <a:prstGeom prst="line">
            <a:avLst/>
          </a:prstGeom>
          <a:ln w="6350" cap="flat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platzhalter 10">
            <a:extLst>
              <a:ext uri="{FF2B5EF4-FFF2-40B4-BE49-F238E27FC236}">
                <a16:creationId xmlns:a16="http://schemas.microsoft.com/office/drawing/2014/main" id="{429D6300-579B-48C6-BB37-1DA63624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882" y="2696300"/>
            <a:ext cx="22345918" cy="584198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bearbeiten</a:t>
            </a:r>
            <a:br>
              <a:rPr lang="de-DE"/>
            </a:br>
            <a:r>
              <a:rPr lang="de-DE"/>
              <a:t>2. Zeile Headline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AB2FF65-DEF5-4CBB-A429-68E123675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2882" y="15366650"/>
            <a:ext cx="22345918" cy="238173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Fließtext erste Ebene, durch Klicken bearbeiten</a:t>
            </a:r>
          </a:p>
          <a:p>
            <a:pPr lvl="1"/>
            <a:r>
              <a:rPr lang="de-DE"/>
              <a:t>2. Textebene (Listendarstellung) durch Verwenden der ‚Einrücken-Taste‘</a:t>
            </a:r>
            <a:endParaRPr lang="de-DE" dirty="0"/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5F4F0B4C-C686-4179-891D-D4C0BE94B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0139" y="39995116"/>
            <a:ext cx="1519522" cy="8987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22.03.2021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324F61A8-E56D-4865-9459-74AFA1061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17814" y="39995116"/>
            <a:ext cx="23060987" cy="8987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ROADSHOW - Wir nehmen alle mit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4BB7025D-4AD3-465E-8DF7-CE14C2057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4453" y="39995116"/>
            <a:ext cx="625686" cy="89876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400">
                <a:solidFill>
                  <a:schemeClr val="bg1"/>
                </a:solidFill>
              </a:defRPr>
            </a:lvl1pPr>
          </a:lstStyle>
          <a:p>
            <a:fld id="{BF344DED-EFD9-43CF-B03F-63CB95A15DF8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8" name="Grafik 17" descr="Logo-solo_1500px_transparent.png">
            <a:extLst>
              <a:ext uri="{FF2B5EF4-FFF2-40B4-BE49-F238E27FC236}">
                <a16:creationId xmlns:a16="http://schemas.microsoft.com/office/drawing/2014/main" id="{74E0079C-EE96-4365-A34F-284BB61027C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7474416" y="40152401"/>
            <a:ext cx="1966441" cy="1561719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8CC207E9-BD1D-4564-B849-43A8D263688A}"/>
              </a:ext>
            </a:extLst>
          </p:cNvPr>
          <p:cNvSpPr txBox="1"/>
          <p:nvPr userDrawn="1"/>
        </p:nvSpPr>
        <p:spPr>
          <a:xfrm flipH="1">
            <a:off x="2949661" y="39995116"/>
            <a:ext cx="268151" cy="615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400">
                <a:solidFill>
                  <a:schemeClr val="bg1"/>
                </a:solidFill>
                <a:latin typeface="+mn-lt"/>
                <a:cs typeface="Arial" pitchFamily="34" charset="0"/>
              </a:rPr>
              <a:t>|</a:t>
            </a:r>
            <a:endParaRPr lang="de-DE" sz="526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68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hdr="0"/>
  <p:txStyles>
    <p:titleStyle>
      <a:lvl1pPr algn="l" defTabSz="228725" rtl="0" eaLnBrk="1" latinLnBrk="0" hangingPunct="1">
        <a:lnSpc>
          <a:spcPts val="1601"/>
        </a:lnSpc>
        <a:spcBef>
          <a:spcPct val="0"/>
        </a:spcBef>
        <a:buNone/>
        <a:defRPr lang="de-DE" sz="1400" b="0" i="0" kern="1200" baseline="0" smtClean="0">
          <a:solidFill>
            <a:srgbClr val="005493"/>
          </a:solidFill>
          <a:latin typeface="+mj-lt"/>
          <a:ea typeface="+mj-ea"/>
          <a:cs typeface="Arial"/>
        </a:defRPr>
      </a:lvl1pPr>
    </p:titleStyle>
    <p:bodyStyle>
      <a:lvl1pPr marL="0" indent="0" algn="l" defTabSz="228725" rtl="0" eaLnBrk="1" latinLnBrk="0" hangingPunct="1">
        <a:lnSpc>
          <a:spcPts val="1151"/>
        </a:lnSpc>
        <a:spcBef>
          <a:spcPts val="0"/>
        </a:spcBef>
        <a:buFont typeface="Arial"/>
        <a:buNone/>
        <a:defRPr lang="de-DE" sz="900" b="0" i="0" kern="1200" baseline="0" smtClean="0">
          <a:solidFill>
            <a:srgbClr val="00325F"/>
          </a:solidFill>
          <a:latin typeface="+mn-lt"/>
          <a:ea typeface="+mn-ea"/>
          <a:cs typeface="Arial"/>
        </a:defRPr>
      </a:lvl1pPr>
      <a:lvl2pPr marL="108059" indent="-108059" algn="l" defTabSz="228725" rtl="0" eaLnBrk="1" latinLnBrk="0" hangingPunct="1">
        <a:lnSpc>
          <a:spcPts val="1151"/>
        </a:lnSpc>
        <a:spcBef>
          <a:spcPct val="20000"/>
        </a:spcBef>
        <a:buFont typeface="Arial"/>
        <a:buChar char="–"/>
        <a:defRPr lang="de-DE" sz="900" kern="1200" smtClean="0">
          <a:solidFill>
            <a:srgbClr val="00325F"/>
          </a:solidFill>
          <a:latin typeface="+mn-lt"/>
          <a:ea typeface="+mn-ea"/>
          <a:cs typeface="+mn-cs"/>
        </a:defRPr>
      </a:lvl2pPr>
      <a:lvl3pPr marL="571812" indent="-114363" algn="l" defTabSz="228725" rtl="0" eaLnBrk="1" latinLnBrk="0" hangingPunct="1">
        <a:spcBef>
          <a:spcPct val="20000"/>
        </a:spcBef>
        <a:buFont typeface="Arial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3pPr>
      <a:lvl4pPr marL="800537" indent="-114363" algn="l" defTabSz="228725" rtl="0" eaLnBrk="1" latinLnBrk="0" hangingPunct="1">
        <a:spcBef>
          <a:spcPct val="20000"/>
        </a:spcBef>
        <a:buFont typeface="Arial"/>
        <a:buChar char="–"/>
        <a:defRPr sz="1001" kern="1200">
          <a:solidFill>
            <a:schemeClr val="tx1"/>
          </a:solidFill>
          <a:latin typeface="+mn-lt"/>
          <a:ea typeface="+mn-ea"/>
          <a:cs typeface="+mn-cs"/>
        </a:defRPr>
      </a:lvl4pPr>
      <a:lvl5pPr marL="1029262" indent="-114363" algn="l" defTabSz="228725" rtl="0" eaLnBrk="1" latinLnBrk="0" hangingPunct="1">
        <a:spcBef>
          <a:spcPct val="20000"/>
        </a:spcBef>
        <a:buFont typeface="Arial"/>
        <a:buChar char="»"/>
        <a:defRPr sz="1001" kern="1200">
          <a:solidFill>
            <a:schemeClr val="tx1"/>
          </a:solidFill>
          <a:latin typeface="+mn-lt"/>
          <a:ea typeface="+mn-ea"/>
          <a:cs typeface="+mn-cs"/>
        </a:defRPr>
      </a:lvl5pPr>
      <a:lvl6pPr marL="1257988" indent="-114363" algn="l" defTabSz="228725" rtl="0" eaLnBrk="1" latinLnBrk="0" hangingPunct="1">
        <a:spcBef>
          <a:spcPct val="20000"/>
        </a:spcBef>
        <a:buFont typeface="Arial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6pPr>
      <a:lvl7pPr marL="1486712" indent="-114363" algn="l" defTabSz="228725" rtl="0" eaLnBrk="1" latinLnBrk="0" hangingPunct="1">
        <a:spcBef>
          <a:spcPct val="20000"/>
        </a:spcBef>
        <a:buFont typeface="Arial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7pPr>
      <a:lvl8pPr marL="1715437" indent="-114363" algn="l" defTabSz="228725" rtl="0" eaLnBrk="1" latinLnBrk="0" hangingPunct="1">
        <a:spcBef>
          <a:spcPct val="20000"/>
        </a:spcBef>
        <a:buFont typeface="Arial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8pPr>
      <a:lvl9pPr marL="1944162" indent="-114363" algn="l" defTabSz="228725" rtl="0" eaLnBrk="1" latinLnBrk="0" hangingPunct="1">
        <a:spcBef>
          <a:spcPct val="20000"/>
        </a:spcBef>
        <a:buFont typeface="Arial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725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450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6175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900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625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2349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1075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9799" algn="l" defTabSz="228725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E32612F4-187D-4B42-8C75-EDD41A66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373" y="1143484"/>
            <a:ext cx="29057284" cy="1464309"/>
          </a:xfrm>
        </p:spPr>
        <p:txBody>
          <a:bodyPr anchor="b"/>
          <a:lstStyle/>
          <a:p>
            <a:pPr>
              <a:lnSpc>
                <a:spcPts val="1901"/>
              </a:lnSpc>
            </a:pPr>
            <a:r>
              <a:rPr lang="de-DE" sz="11006" b="1" dirty="0">
                <a:solidFill>
                  <a:schemeClr val="accent6"/>
                </a:solidFill>
              </a:rPr>
              <a:t>Serviceorientierung in der Abteilung 10/11</a:t>
            </a:r>
            <a:endParaRPr lang="de-DE" sz="11006" dirty="0"/>
          </a:p>
        </p:txBody>
      </p:sp>
      <p:sp>
        <p:nvSpPr>
          <p:cNvPr id="19" name="Titel 2">
            <a:extLst>
              <a:ext uri="{FF2B5EF4-FFF2-40B4-BE49-F238E27FC236}">
                <a16:creationId xmlns:a16="http://schemas.microsoft.com/office/drawing/2014/main" id="{00392056-8221-44D4-8456-0BF231268A7E}"/>
              </a:ext>
            </a:extLst>
          </p:cNvPr>
          <p:cNvSpPr txBox="1">
            <a:spLocks/>
          </p:cNvSpPr>
          <p:nvPr/>
        </p:nvSpPr>
        <p:spPr>
          <a:xfrm>
            <a:off x="912128" y="3298426"/>
            <a:ext cx="7312710" cy="226169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2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lang="de-DE" sz="2800" b="0" i="0" kern="1200" baseline="0" smtClean="0">
                <a:solidFill>
                  <a:srgbClr val="005493"/>
                </a:solidFill>
                <a:latin typeface="+mj-lt"/>
                <a:ea typeface="+mj-ea"/>
                <a:cs typeface="Arial"/>
              </a:defRPr>
            </a:lvl1pPr>
          </a:lstStyle>
          <a:p>
            <a:pPr>
              <a:lnSpc>
                <a:spcPct val="100000"/>
              </a:lnSpc>
            </a:pPr>
            <a:r>
              <a:rPr lang="de-DE" sz="4400" dirty="0">
                <a:solidFill>
                  <a:schemeClr val="accent6"/>
                </a:solidFill>
              </a:rPr>
              <a:t>Kriterien zur Bewertung der Serviceorientierung und  </a:t>
            </a:r>
            <a:br>
              <a:rPr lang="de-DE" sz="4400" dirty="0">
                <a:solidFill>
                  <a:schemeClr val="accent6"/>
                </a:solidFill>
              </a:rPr>
            </a:br>
            <a:r>
              <a:rPr lang="de-DE" sz="4400" dirty="0">
                <a:solidFill>
                  <a:schemeClr val="accent6"/>
                </a:solidFill>
              </a:rPr>
              <a:t>zum Identifizieren von Entwicklungspotenzialen</a:t>
            </a:r>
            <a:endParaRPr lang="de-DE" sz="44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4B52DBB-F91D-49D0-07E6-0F05E42B2BAD}"/>
              </a:ext>
            </a:extLst>
          </p:cNvPr>
          <p:cNvSpPr txBox="1"/>
          <p:nvPr/>
        </p:nvSpPr>
        <p:spPr>
          <a:xfrm>
            <a:off x="8656886" y="3067711"/>
            <a:ext cx="20617870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800" indent="-363800">
              <a:buAutoNum type="arabicPeriod"/>
              <a:tabLst>
                <a:tab pos="522288" algn="l"/>
              </a:tabLst>
            </a:pPr>
            <a:r>
              <a:rPr lang="de-DE" sz="3200" b="1" dirty="0"/>
              <a:t>Rahmen festlegen</a:t>
            </a:r>
            <a:r>
              <a:rPr lang="de-DE" sz="3200" dirty="0"/>
              <a:t/>
            </a:r>
            <a:br>
              <a:rPr lang="de-DE" sz="3200" dirty="0"/>
            </a:br>
            <a:r>
              <a:rPr lang="de-DE" sz="3200" dirty="0"/>
              <a:t>Was ist der Bezugsrahmen? Welche Organisationseinheit soll betrachtet werden? Die gesamte Abteilung? </a:t>
            </a:r>
            <a:br>
              <a:rPr lang="de-DE" sz="3200" dirty="0"/>
            </a:br>
            <a:r>
              <a:rPr lang="de-DE" sz="3200" dirty="0"/>
              <a:t>Ein Referat? Ein Sachbereich? Ein Team?</a:t>
            </a:r>
          </a:p>
          <a:p>
            <a:pPr marL="363800" indent="-363800">
              <a:buAutoNum type="arabicPeriod"/>
            </a:pPr>
            <a:endParaRPr lang="de-DE" sz="1000" dirty="0"/>
          </a:p>
          <a:p>
            <a:pPr marL="457200" indent="-457200"/>
            <a:r>
              <a:rPr lang="de-DE" sz="3200" b="1" dirty="0"/>
              <a:t>2. Selbstverortung</a:t>
            </a:r>
            <a:r>
              <a:rPr lang="de-DE" sz="3200" dirty="0"/>
              <a:t/>
            </a:r>
            <a:br>
              <a:rPr lang="de-DE" sz="3200" dirty="0"/>
            </a:br>
            <a:r>
              <a:rPr lang="de-DE" sz="3200" dirty="0"/>
              <a:t>Wie zutreffend ist die Aussage aus Ihrer/Deiner Sicht? Markiere einen Standort zwischen 0 und 100 Prozent!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592AA0E6-5619-8324-C7E1-038A745888DA}"/>
              </a:ext>
            </a:extLst>
          </p:cNvPr>
          <p:cNvGrpSpPr/>
          <p:nvPr/>
        </p:nvGrpSpPr>
        <p:grpSpPr>
          <a:xfrm>
            <a:off x="880022" y="7066694"/>
            <a:ext cx="13219249" cy="15991371"/>
            <a:chOff x="774938" y="14067753"/>
            <a:chExt cx="9167660" cy="9676974"/>
          </a:xfrm>
        </p:grpSpPr>
        <p:sp>
          <p:nvSpPr>
            <p:cNvPr id="61" name="Rechteck: abgerundete Ecken 60">
              <a:extLst>
                <a:ext uri="{FF2B5EF4-FFF2-40B4-BE49-F238E27FC236}">
                  <a16:creationId xmlns:a16="http://schemas.microsoft.com/office/drawing/2014/main" id="{4F696A0F-AE10-500E-D99A-18DC63AF646C}"/>
                </a:ext>
              </a:extLst>
            </p:cNvPr>
            <p:cNvSpPr/>
            <p:nvPr/>
          </p:nvSpPr>
          <p:spPr>
            <a:xfrm>
              <a:off x="774938" y="14118684"/>
              <a:ext cx="9167660" cy="9626043"/>
            </a:xfrm>
            <a:prstGeom prst="roundRect">
              <a:avLst>
                <a:gd name="adj" fmla="val 2885"/>
              </a:avLst>
            </a:prstGeom>
            <a:noFill/>
            <a:ln w="762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6600"/>
            </a:p>
          </p:txBody>
        </p:sp>
        <p:sp>
          <p:nvSpPr>
            <p:cNvPr id="62" name="Rechteck: obere Ecken abgerundet 61">
              <a:extLst>
                <a:ext uri="{FF2B5EF4-FFF2-40B4-BE49-F238E27FC236}">
                  <a16:creationId xmlns:a16="http://schemas.microsoft.com/office/drawing/2014/main" id="{13970AB7-1172-7CF1-71F8-86CEABB1C563}"/>
                </a:ext>
              </a:extLst>
            </p:cNvPr>
            <p:cNvSpPr/>
            <p:nvPr/>
          </p:nvSpPr>
          <p:spPr>
            <a:xfrm>
              <a:off x="774938" y="14067753"/>
              <a:ext cx="9167660" cy="1239381"/>
            </a:xfrm>
            <a:prstGeom prst="round2SameRect">
              <a:avLst>
                <a:gd name="adj1" fmla="val 22470"/>
                <a:gd name="adj2" fmla="val 0"/>
              </a:avLst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600" dirty="0"/>
                <a:t>Ausrichtung &amp; Klarheit</a:t>
              </a: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2B78D34A-DCB3-AB35-9B1B-A3BBFEF0EA4D}"/>
                </a:ext>
              </a:extLst>
            </p:cNvPr>
            <p:cNvSpPr txBox="1"/>
            <p:nvPr/>
          </p:nvSpPr>
          <p:spPr>
            <a:xfrm>
              <a:off x="1233322" y="15646628"/>
              <a:ext cx="8327796" cy="10616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 smtClean="0"/>
                <a:t>Alle </a:t>
              </a:r>
              <a:r>
                <a:rPr lang="de-DE" sz="3600" dirty="0" smtClean="0"/>
                <a:t>kennen </a:t>
              </a:r>
              <a:r>
                <a:rPr lang="de-DE" sz="3600" dirty="0"/>
                <a:t>den übergeordneten Zweck </a:t>
              </a:r>
              <a:r>
                <a:rPr lang="de-DE" sz="3600" dirty="0" smtClean="0"/>
                <a:t>ihrer </a:t>
              </a:r>
              <a:r>
                <a:rPr lang="de-DE" sz="3600" dirty="0"/>
                <a:t>Organisationseinheit und </a:t>
              </a:r>
              <a:r>
                <a:rPr lang="de-DE" sz="3600" dirty="0" smtClean="0"/>
                <a:t>wissen, </a:t>
              </a:r>
              <a:r>
                <a:rPr lang="de-DE" sz="3600" dirty="0" smtClean="0"/>
                <a:t>welchen </a:t>
              </a:r>
              <a:r>
                <a:rPr lang="de-DE" sz="3600" dirty="0"/>
                <a:t>Beitrag </a:t>
              </a:r>
              <a:r>
                <a:rPr lang="de-DE" sz="3600" dirty="0" smtClean="0"/>
                <a:t>sie dazu leisten.</a:t>
              </a:r>
              <a:endParaRPr lang="de-DE" sz="3600" dirty="0"/>
            </a:p>
          </p:txBody>
        </p:sp>
        <p:sp>
          <p:nvSpPr>
            <p:cNvPr id="453" name="Textfeld 452">
              <a:extLst>
                <a:ext uri="{FF2B5EF4-FFF2-40B4-BE49-F238E27FC236}">
                  <a16:creationId xmlns:a16="http://schemas.microsoft.com/office/drawing/2014/main" id="{9A8F140B-CFDD-E043-5720-1CF5872D7E5A}"/>
                </a:ext>
              </a:extLst>
            </p:cNvPr>
            <p:cNvSpPr txBox="1"/>
            <p:nvPr/>
          </p:nvSpPr>
          <p:spPr>
            <a:xfrm>
              <a:off x="1233322" y="17734817"/>
              <a:ext cx="8327796" cy="10616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Wir haben klare strategische und operative Ziele und Prioritäten, die </a:t>
              </a:r>
              <a:r>
                <a:rPr lang="de-DE" sz="3600" dirty="0" smtClean="0"/>
                <a:t>alle von </a:t>
              </a:r>
              <a:r>
                <a:rPr lang="de-DE" sz="3600" dirty="0"/>
                <a:t>uns </a:t>
              </a:r>
              <a:r>
                <a:rPr lang="de-DE" sz="3600" dirty="0" smtClean="0"/>
                <a:t>kennen </a:t>
              </a:r>
              <a:r>
                <a:rPr lang="de-DE" sz="3600" dirty="0" smtClean="0"/>
                <a:t>und die </a:t>
              </a:r>
              <a:r>
                <a:rPr lang="de-DE" sz="3600" dirty="0" smtClean="0"/>
                <a:t>für </a:t>
              </a:r>
              <a:r>
                <a:rPr lang="de-DE" sz="3600" dirty="0"/>
                <a:t>uns handlungsleitend sind. </a:t>
              </a:r>
            </a:p>
          </p:txBody>
        </p:sp>
        <p:sp>
          <p:nvSpPr>
            <p:cNvPr id="454" name="Textfeld 453">
              <a:extLst>
                <a:ext uri="{FF2B5EF4-FFF2-40B4-BE49-F238E27FC236}">
                  <a16:creationId xmlns:a16="http://schemas.microsoft.com/office/drawing/2014/main" id="{8D904583-D17B-DCE5-DE71-0832758AF67F}"/>
                </a:ext>
              </a:extLst>
            </p:cNvPr>
            <p:cNvSpPr txBox="1"/>
            <p:nvPr/>
          </p:nvSpPr>
          <p:spPr>
            <a:xfrm>
              <a:off x="1233322" y="19884992"/>
              <a:ext cx="8327796" cy="7263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Wir </a:t>
              </a:r>
              <a:r>
                <a:rPr lang="de-DE" sz="3600" dirty="0" smtClean="0"/>
                <a:t>verstehen </a:t>
              </a:r>
              <a:r>
                <a:rPr lang="de-DE" sz="3600" dirty="0"/>
                <a:t>unsere </a:t>
              </a:r>
              <a:r>
                <a:rPr lang="de-DE" sz="3600" dirty="0" err="1" smtClean="0"/>
                <a:t>Kund:innen</a:t>
              </a:r>
              <a:r>
                <a:rPr lang="de-DE" sz="3600" dirty="0" smtClean="0"/>
                <a:t> mit </a:t>
              </a:r>
              <a:r>
                <a:rPr lang="de-DE" sz="3600" dirty="0"/>
                <a:t>ihren Bedürfnissen und Erwartungen an uns.</a:t>
              </a:r>
            </a:p>
          </p:txBody>
        </p:sp>
        <p:sp>
          <p:nvSpPr>
            <p:cNvPr id="455" name="Textfeld 454">
              <a:extLst>
                <a:ext uri="{FF2B5EF4-FFF2-40B4-BE49-F238E27FC236}">
                  <a16:creationId xmlns:a16="http://schemas.microsoft.com/office/drawing/2014/main" id="{0871917D-6CC5-B036-758B-CF06E223B82B}"/>
                </a:ext>
              </a:extLst>
            </p:cNvPr>
            <p:cNvSpPr txBox="1"/>
            <p:nvPr/>
          </p:nvSpPr>
          <p:spPr>
            <a:xfrm>
              <a:off x="1233322" y="21850321"/>
              <a:ext cx="8327796" cy="10616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Unsere Entscheidungen richten wir ausgewogen an unseren Zielen, Prioritäten sowie den Bedürfnissen unserer Kund:innen aus. </a:t>
              </a:r>
            </a:p>
          </p:txBody>
        </p:sp>
        <p:grpSp>
          <p:nvGrpSpPr>
            <p:cNvPr id="71" name="Gruppieren 70">
              <a:extLst>
                <a:ext uri="{FF2B5EF4-FFF2-40B4-BE49-F238E27FC236}">
                  <a16:creationId xmlns:a16="http://schemas.microsoft.com/office/drawing/2014/main" id="{99767EE3-8049-4B44-596F-ADB956D7C7F5}"/>
                </a:ext>
              </a:extLst>
            </p:cNvPr>
            <p:cNvGrpSpPr/>
            <p:nvPr/>
          </p:nvGrpSpPr>
          <p:grpSpPr>
            <a:xfrm>
              <a:off x="1284253" y="21278275"/>
              <a:ext cx="8260108" cy="287725"/>
              <a:chOff x="1815705" y="15682929"/>
              <a:chExt cx="11678322" cy="406792"/>
            </a:xfrm>
          </p:grpSpPr>
          <p:cxnSp>
            <p:nvCxnSpPr>
              <p:cNvPr id="457" name="Gerader Verbinder 456">
                <a:extLst>
                  <a:ext uri="{FF2B5EF4-FFF2-40B4-BE49-F238E27FC236}">
                    <a16:creationId xmlns:a16="http://schemas.microsoft.com/office/drawing/2014/main" id="{7E59A6C1-0EEE-2844-A85B-A7A22289B348}"/>
                  </a:ext>
                </a:extLst>
              </p:cNvPr>
              <p:cNvCxnSpPr/>
              <p:nvPr/>
            </p:nvCxnSpPr>
            <p:spPr>
              <a:xfrm>
                <a:off x="2319761" y="15843281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8" name="Textfeld 457">
                <a:extLst>
                  <a:ext uri="{FF2B5EF4-FFF2-40B4-BE49-F238E27FC236}">
                    <a16:creationId xmlns:a16="http://schemas.microsoft.com/office/drawing/2014/main" id="{4BD2CF95-F5B3-CB66-BFCC-D298E42644D3}"/>
                  </a:ext>
                </a:extLst>
              </p:cNvPr>
              <p:cNvSpPr txBox="1"/>
              <p:nvPr/>
            </p:nvSpPr>
            <p:spPr>
              <a:xfrm>
                <a:off x="1815705" y="15692577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459" name="Textfeld 458">
                <a:extLst>
                  <a:ext uri="{FF2B5EF4-FFF2-40B4-BE49-F238E27FC236}">
                    <a16:creationId xmlns:a16="http://schemas.microsoft.com/office/drawing/2014/main" id="{008B0C00-A7AC-5E4F-2584-09284590414C}"/>
                  </a:ext>
                </a:extLst>
              </p:cNvPr>
              <p:cNvSpPr txBox="1"/>
              <p:nvPr/>
            </p:nvSpPr>
            <p:spPr>
              <a:xfrm>
                <a:off x="12592663" y="15698840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461" name="Gerader Verbinder 460">
                <a:extLst>
                  <a:ext uri="{FF2B5EF4-FFF2-40B4-BE49-F238E27FC236}">
                    <a16:creationId xmlns:a16="http://schemas.microsoft.com/office/drawing/2014/main" id="{92C22C4B-D85E-2E94-58EF-39DBE7D4C8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750253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Gerader Verbinder 463">
                <a:extLst>
                  <a:ext uri="{FF2B5EF4-FFF2-40B4-BE49-F238E27FC236}">
                    <a16:creationId xmlns:a16="http://schemas.microsoft.com/office/drawing/2014/main" id="{7C2A0A8B-A5CC-73B1-976F-6AFED301A2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750236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Gerader Verbinder 465">
                <a:extLst>
                  <a:ext uri="{FF2B5EF4-FFF2-40B4-BE49-F238E27FC236}">
                    <a16:creationId xmlns:a16="http://schemas.microsoft.com/office/drawing/2014/main" id="{9EAA80AD-EB23-DB1E-C6C8-6EF7CBAF61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750293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Gerader Verbinder 483">
                <a:extLst>
                  <a:ext uri="{FF2B5EF4-FFF2-40B4-BE49-F238E27FC236}">
                    <a16:creationId xmlns:a16="http://schemas.microsoft.com/office/drawing/2014/main" id="{26A68966-38DF-EB1C-39D6-1D6FAE827D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682929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Gerader Verbinder 508">
                <a:extLst>
                  <a:ext uri="{FF2B5EF4-FFF2-40B4-BE49-F238E27FC236}">
                    <a16:creationId xmlns:a16="http://schemas.microsoft.com/office/drawing/2014/main" id="{1F86B527-E471-86AE-627A-17CE2267D3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750236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uppieren 71">
              <a:extLst>
                <a:ext uri="{FF2B5EF4-FFF2-40B4-BE49-F238E27FC236}">
                  <a16:creationId xmlns:a16="http://schemas.microsoft.com/office/drawing/2014/main" id="{5FD11425-8E45-6DEB-7E15-F785AC38DD4A}"/>
                </a:ext>
              </a:extLst>
            </p:cNvPr>
            <p:cNvGrpSpPr/>
            <p:nvPr/>
          </p:nvGrpSpPr>
          <p:grpSpPr>
            <a:xfrm>
              <a:off x="1237743" y="19121262"/>
              <a:ext cx="8260108" cy="287725"/>
              <a:chOff x="1815705" y="15209614"/>
              <a:chExt cx="11678322" cy="406792"/>
            </a:xfrm>
          </p:grpSpPr>
          <p:cxnSp>
            <p:nvCxnSpPr>
              <p:cNvPr id="73" name="Gerader Verbinder 72">
                <a:extLst>
                  <a:ext uri="{FF2B5EF4-FFF2-40B4-BE49-F238E27FC236}">
                    <a16:creationId xmlns:a16="http://schemas.microsoft.com/office/drawing/2014/main" id="{BE693394-4609-464C-1BDE-9EAC722085EA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feld 73">
                <a:extLst>
                  <a:ext uri="{FF2B5EF4-FFF2-40B4-BE49-F238E27FC236}">
                    <a16:creationId xmlns:a16="http://schemas.microsoft.com/office/drawing/2014/main" id="{4CD20B49-8842-6D2C-58EE-9EE93DE4691A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75" name="Textfeld 74">
                <a:extLst>
                  <a:ext uri="{FF2B5EF4-FFF2-40B4-BE49-F238E27FC236}">
                    <a16:creationId xmlns:a16="http://schemas.microsoft.com/office/drawing/2014/main" id="{238DB36C-AE64-843D-BBD9-DFA84DEC0227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76" name="Gerader Verbinder 75">
                <a:extLst>
                  <a:ext uri="{FF2B5EF4-FFF2-40B4-BE49-F238E27FC236}">
                    <a16:creationId xmlns:a16="http://schemas.microsoft.com/office/drawing/2014/main" id="{013C1062-681B-AFF0-550B-01823A86EE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Gerader Verbinder 76">
                <a:extLst>
                  <a:ext uri="{FF2B5EF4-FFF2-40B4-BE49-F238E27FC236}">
                    <a16:creationId xmlns:a16="http://schemas.microsoft.com/office/drawing/2014/main" id="{A1995FF7-3755-8C59-C0C4-2E6650067B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Gerader Verbinder 77">
                <a:extLst>
                  <a:ext uri="{FF2B5EF4-FFF2-40B4-BE49-F238E27FC236}">
                    <a16:creationId xmlns:a16="http://schemas.microsoft.com/office/drawing/2014/main" id="{F4277818-A1E8-347C-9CF5-19903034C8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Gerader Verbinder 78">
                <a:extLst>
                  <a:ext uri="{FF2B5EF4-FFF2-40B4-BE49-F238E27FC236}">
                    <a16:creationId xmlns:a16="http://schemas.microsoft.com/office/drawing/2014/main" id="{D8B1D61A-1444-4990-36AA-18AE4F0697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Gerader Verbinder 79">
                <a:extLst>
                  <a:ext uri="{FF2B5EF4-FFF2-40B4-BE49-F238E27FC236}">
                    <a16:creationId xmlns:a16="http://schemas.microsoft.com/office/drawing/2014/main" id="{B756687E-D336-569D-D2AA-0B4496083F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uppieren 80">
              <a:extLst>
                <a:ext uri="{FF2B5EF4-FFF2-40B4-BE49-F238E27FC236}">
                  <a16:creationId xmlns:a16="http://schemas.microsoft.com/office/drawing/2014/main" id="{82C56BDC-35FF-2A69-9EAB-973D26C489A9}"/>
                </a:ext>
              </a:extLst>
            </p:cNvPr>
            <p:cNvGrpSpPr/>
            <p:nvPr/>
          </p:nvGrpSpPr>
          <p:grpSpPr>
            <a:xfrm>
              <a:off x="1237743" y="17095410"/>
              <a:ext cx="8260108" cy="287725"/>
              <a:chOff x="1815705" y="15209614"/>
              <a:chExt cx="11678322" cy="406792"/>
            </a:xfrm>
          </p:grpSpPr>
          <p:cxnSp>
            <p:nvCxnSpPr>
              <p:cNvPr id="82" name="Gerader Verbinder 81">
                <a:extLst>
                  <a:ext uri="{FF2B5EF4-FFF2-40B4-BE49-F238E27FC236}">
                    <a16:creationId xmlns:a16="http://schemas.microsoft.com/office/drawing/2014/main" id="{BA862188-D683-91E0-829C-8280D690958B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extfeld 82">
                <a:extLst>
                  <a:ext uri="{FF2B5EF4-FFF2-40B4-BE49-F238E27FC236}">
                    <a16:creationId xmlns:a16="http://schemas.microsoft.com/office/drawing/2014/main" id="{48128BC0-C301-D9C8-AC66-721F895BD07F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84" name="Textfeld 83">
                <a:extLst>
                  <a:ext uri="{FF2B5EF4-FFF2-40B4-BE49-F238E27FC236}">
                    <a16:creationId xmlns:a16="http://schemas.microsoft.com/office/drawing/2014/main" id="{2EF93885-F260-4275-2597-0365515C457D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85" name="Gerader Verbinder 84">
                <a:extLst>
                  <a:ext uri="{FF2B5EF4-FFF2-40B4-BE49-F238E27FC236}">
                    <a16:creationId xmlns:a16="http://schemas.microsoft.com/office/drawing/2014/main" id="{C28C5EF6-65ED-3100-8FD6-3911F616FB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Gerader Verbinder 85">
                <a:extLst>
                  <a:ext uri="{FF2B5EF4-FFF2-40B4-BE49-F238E27FC236}">
                    <a16:creationId xmlns:a16="http://schemas.microsoft.com/office/drawing/2014/main" id="{15D3D9FF-C1B2-5887-DECA-E3341226C1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Gerader Verbinder 86">
                <a:extLst>
                  <a:ext uri="{FF2B5EF4-FFF2-40B4-BE49-F238E27FC236}">
                    <a16:creationId xmlns:a16="http://schemas.microsoft.com/office/drawing/2014/main" id="{5297F731-FDC5-72F7-8898-9AEA813011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Gerader Verbinder 87">
                <a:extLst>
                  <a:ext uri="{FF2B5EF4-FFF2-40B4-BE49-F238E27FC236}">
                    <a16:creationId xmlns:a16="http://schemas.microsoft.com/office/drawing/2014/main" id="{58F5EF8B-102C-20A4-B358-58E5AEB367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Gerader Verbinder 88">
                <a:extLst>
                  <a:ext uri="{FF2B5EF4-FFF2-40B4-BE49-F238E27FC236}">
                    <a16:creationId xmlns:a16="http://schemas.microsoft.com/office/drawing/2014/main" id="{8D6BE6D7-EC48-8628-CEA4-2779DC745C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uppieren 89">
              <a:extLst>
                <a:ext uri="{FF2B5EF4-FFF2-40B4-BE49-F238E27FC236}">
                  <a16:creationId xmlns:a16="http://schemas.microsoft.com/office/drawing/2014/main" id="{B2917461-D0F1-399C-F64D-A20A777F7974}"/>
                </a:ext>
              </a:extLst>
            </p:cNvPr>
            <p:cNvGrpSpPr/>
            <p:nvPr/>
          </p:nvGrpSpPr>
          <p:grpSpPr>
            <a:xfrm>
              <a:off x="1285619" y="23177185"/>
              <a:ext cx="8260108" cy="287725"/>
              <a:chOff x="1815705" y="15209614"/>
              <a:chExt cx="11678322" cy="406792"/>
            </a:xfrm>
          </p:grpSpPr>
          <p:cxnSp>
            <p:nvCxnSpPr>
              <p:cNvPr id="91" name="Gerader Verbinder 90">
                <a:extLst>
                  <a:ext uri="{FF2B5EF4-FFF2-40B4-BE49-F238E27FC236}">
                    <a16:creationId xmlns:a16="http://schemas.microsoft.com/office/drawing/2014/main" id="{252F4F6C-897E-22F6-CA80-E922A7DE1188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Textfeld 91">
                <a:extLst>
                  <a:ext uri="{FF2B5EF4-FFF2-40B4-BE49-F238E27FC236}">
                    <a16:creationId xmlns:a16="http://schemas.microsoft.com/office/drawing/2014/main" id="{B4FB5012-6C97-93C8-88AC-2A31FBFF4821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103" name="Textfeld 102">
                <a:extLst>
                  <a:ext uri="{FF2B5EF4-FFF2-40B4-BE49-F238E27FC236}">
                    <a16:creationId xmlns:a16="http://schemas.microsoft.com/office/drawing/2014/main" id="{C4B72AF0-BF76-0A3E-CF09-7B6B9969B94D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104" name="Gerader Verbinder 103">
                <a:extLst>
                  <a:ext uri="{FF2B5EF4-FFF2-40B4-BE49-F238E27FC236}">
                    <a16:creationId xmlns:a16="http://schemas.microsoft.com/office/drawing/2014/main" id="{037F83A3-267F-1F7A-B03B-DB7E856220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Gerader Verbinder 105">
                <a:extLst>
                  <a:ext uri="{FF2B5EF4-FFF2-40B4-BE49-F238E27FC236}">
                    <a16:creationId xmlns:a16="http://schemas.microsoft.com/office/drawing/2014/main" id="{ADCA1CDD-D538-7052-4EEB-7039250ED7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Gerader Verbinder 106">
                <a:extLst>
                  <a:ext uri="{FF2B5EF4-FFF2-40B4-BE49-F238E27FC236}">
                    <a16:creationId xmlns:a16="http://schemas.microsoft.com/office/drawing/2014/main" id="{E69D26CF-7A82-276C-48FB-4CEAE61FDE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Gerader Verbinder 107">
                <a:extLst>
                  <a:ext uri="{FF2B5EF4-FFF2-40B4-BE49-F238E27FC236}">
                    <a16:creationId xmlns:a16="http://schemas.microsoft.com/office/drawing/2014/main" id="{416CF76B-771F-B8AE-6FFF-1D90BAB531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Gerader Verbinder 512">
                <a:extLst>
                  <a:ext uri="{FF2B5EF4-FFF2-40B4-BE49-F238E27FC236}">
                    <a16:creationId xmlns:a16="http://schemas.microsoft.com/office/drawing/2014/main" id="{0966F806-8AB8-5C21-E88C-1666D8FE33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AE173231-96D1-0760-2044-C14291A98062}"/>
              </a:ext>
            </a:extLst>
          </p:cNvPr>
          <p:cNvGrpSpPr/>
          <p:nvPr/>
        </p:nvGrpSpPr>
        <p:grpSpPr>
          <a:xfrm>
            <a:off x="15887909" y="7054396"/>
            <a:ext cx="13219249" cy="15991371"/>
            <a:chOff x="17616101" y="13931985"/>
            <a:chExt cx="9167660" cy="9676974"/>
          </a:xfrm>
        </p:grpSpPr>
        <p:sp>
          <p:nvSpPr>
            <p:cNvPr id="517" name="Rechteck: abgerundete Ecken 516">
              <a:extLst>
                <a:ext uri="{FF2B5EF4-FFF2-40B4-BE49-F238E27FC236}">
                  <a16:creationId xmlns:a16="http://schemas.microsoft.com/office/drawing/2014/main" id="{FCBC03F3-77A9-B3D5-92B1-1F197C24FF56}"/>
                </a:ext>
              </a:extLst>
            </p:cNvPr>
            <p:cNvSpPr/>
            <p:nvPr/>
          </p:nvSpPr>
          <p:spPr>
            <a:xfrm>
              <a:off x="17616101" y="13982916"/>
              <a:ext cx="9167660" cy="9626043"/>
            </a:xfrm>
            <a:prstGeom prst="roundRect">
              <a:avLst>
                <a:gd name="adj" fmla="val 2885"/>
              </a:avLst>
            </a:prstGeom>
            <a:noFill/>
            <a:ln w="762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6600"/>
            </a:p>
          </p:txBody>
        </p:sp>
        <p:sp>
          <p:nvSpPr>
            <p:cNvPr id="518" name="Rechteck: obere Ecken abgerundet 517">
              <a:extLst>
                <a:ext uri="{FF2B5EF4-FFF2-40B4-BE49-F238E27FC236}">
                  <a16:creationId xmlns:a16="http://schemas.microsoft.com/office/drawing/2014/main" id="{E1077124-B4FD-6523-ED8D-3D6E9C9DDCA2}"/>
                </a:ext>
              </a:extLst>
            </p:cNvPr>
            <p:cNvSpPr/>
            <p:nvPr/>
          </p:nvSpPr>
          <p:spPr>
            <a:xfrm>
              <a:off x="17616101" y="13931985"/>
              <a:ext cx="9167660" cy="1239381"/>
            </a:xfrm>
            <a:prstGeom prst="round2SameRect">
              <a:avLst>
                <a:gd name="adj1" fmla="val 22470"/>
                <a:gd name="adj2" fmla="val 0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600" dirty="0"/>
                <a:t>Struktur &amp; Verantwortung</a:t>
              </a:r>
            </a:p>
          </p:txBody>
        </p:sp>
        <p:sp>
          <p:nvSpPr>
            <p:cNvPr id="519" name="Textfeld 518">
              <a:extLst>
                <a:ext uri="{FF2B5EF4-FFF2-40B4-BE49-F238E27FC236}">
                  <a16:creationId xmlns:a16="http://schemas.microsoft.com/office/drawing/2014/main" id="{618AD8C4-BEA3-A661-3DA6-21DB2245D2A2}"/>
                </a:ext>
              </a:extLst>
            </p:cNvPr>
            <p:cNvSpPr txBox="1"/>
            <p:nvPr/>
          </p:nvSpPr>
          <p:spPr>
            <a:xfrm>
              <a:off x="18057727" y="15508333"/>
              <a:ext cx="8327796" cy="10616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Wir haben </a:t>
              </a:r>
              <a:r>
                <a:rPr lang="de-DE" sz="3600" dirty="0" smtClean="0"/>
                <a:t>eindeutige Einfallstore </a:t>
              </a:r>
              <a:r>
                <a:rPr lang="de-DE" sz="3600" dirty="0"/>
                <a:t>für unsere Services, </a:t>
              </a:r>
              <a:r>
                <a:rPr lang="de-DE" sz="3600" dirty="0" smtClean="0"/>
                <a:t>die </a:t>
              </a:r>
              <a:r>
                <a:rPr lang="de-DE" sz="3600" dirty="0"/>
                <a:t>von Kund:innen und </a:t>
              </a:r>
              <a:r>
                <a:rPr lang="de-DE" sz="3600" dirty="0" smtClean="0"/>
                <a:t>Mitarbeitenden </a:t>
              </a:r>
              <a:r>
                <a:rPr lang="de-DE" sz="3600" dirty="0"/>
                <a:t>genutzt und eingehalten </a:t>
              </a:r>
              <a:r>
                <a:rPr lang="de-DE" sz="3600" dirty="0" smtClean="0"/>
                <a:t>werden. </a:t>
              </a:r>
              <a:endParaRPr lang="de-DE" sz="3600" dirty="0"/>
            </a:p>
          </p:txBody>
        </p:sp>
        <p:sp>
          <p:nvSpPr>
            <p:cNvPr id="520" name="Textfeld 519">
              <a:extLst>
                <a:ext uri="{FF2B5EF4-FFF2-40B4-BE49-F238E27FC236}">
                  <a16:creationId xmlns:a16="http://schemas.microsoft.com/office/drawing/2014/main" id="{A39B9A75-F4E2-37AA-6267-C37367DEF900}"/>
                </a:ext>
              </a:extLst>
            </p:cNvPr>
            <p:cNvSpPr txBox="1"/>
            <p:nvPr/>
          </p:nvSpPr>
          <p:spPr>
            <a:xfrm>
              <a:off x="18126782" y="17558976"/>
              <a:ext cx="8327796" cy="7263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Unseren Kund:innen ist zu jeder Zeit klar, wer für ihre Anliegen verantwortlich und ansprechbar ist.</a:t>
              </a:r>
            </a:p>
          </p:txBody>
        </p:sp>
        <p:sp>
          <p:nvSpPr>
            <p:cNvPr id="521" name="Textfeld 520">
              <a:extLst>
                <a:ext uri="{FF2B5EF4-FFF2-40B4-BE49-F238E27FC236}">
                  <a16:creationId xmlns:a16="http://schemas.microsoft.com/office/drawing/2014/main" id="{80D09598-15C9-7B80-2E69-AC670C8A9C8F}"/>
                </a:ext>
              </a:extLst>
            </p:cNvPr>
            <p:cNvSpPr txBox="1"/>
            <p:nvPr/>
          </p:nvSpPr>
          <p:spPr>
            <a:xfrm>
              <a:off x="18093419" y="19632819"/>
              <a:ext cx="8327796" cy="10616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 smtClean="0"/>
                <a:t>Eine Person </a:t>
              </a:r>
              <a:r>
                <a:rPr lang="de-DE" sz="3600" dirty="0"/>
                <a:t>bleibt für die Erfüllung des </a:t>
              </a:r>
              <a:r>
                <a:rPr lang="de-DE" sz="3600" dirty="0" err="1" smtClean="0"/>
                <a:t>Kund:innenbedürfnisses</a:t>
              </a:r>
              <a:r>
                <a:rPr lang="de-DE" sz="3600" dirty="0" smtClean="0"/>
                <a:t> </a:t>
              </a:r>
              <a:r>
                <a:rPr lang="de-DE" sz="3600" dirty="0"/>
                <a:t>verantwortlich, von der Service-Anfrage bis zur </a:t>
              </a:r>
              <a:r>
                <a:rPr lang="de-DE" sz="3600" dirty="0" smtClean="0"/>
                <a:t>Erfüllung.</a:t>
              </a:r>
              <a:endParaRPr lang="de-DE" sz="3600" dirty="0"/>
            </a:p>
          </p:txBody>
        </p:sp>
        <p:sp>
          <p:nvSpPr>
            <p:cNvPr id="522" name="Textfeld 521">
              <a:extLst>
                <a:ext uri="{FF2B5EF4-FFF2-40B4-BE49-F238E27FC236}">
                  <a16:creationId xmlns:a16="http://schemas.microsoft.com/office/drawing/2014/main" id="{2E26EDE8-A196-C99B-7C3D-A4D95FEE242D}"/>
                </a:ext>
              </a:extLst>
            </p:cNvPr>
            <p:cNvSpPr txBox="1"/>
            <p:nvPr/>
          </p:nvSpPr>
          <p:spPr>
            <a:xfrm>
              <a:off x="18074484" y="21884231"/>
              <a:ext cx="8327796" cy="7263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Unsere Arbeits- und Organisationsstruktur </a:t>
              </a:r>
              <a:r>
                <a:rPr lang="de-DE" sz="3600" dirty="0" smtClean="0"/>
                <a:t>stehen mit </a:t>
              </a:r>
              <a:r>
                <a:rPr lang="de-DE" sz="3600" dirty="0"/>
                <a:t>unserer </a:t>
              </a:r>
              <a:r>
                <a:rPr lang="de-DE" sz="3600" dirty="0" smtClean="0"/>
                <a:t>Servicelogik </a:t>
              </a:r>
              <a:r>
                <a:rPr lang="de-DE" sz="3600" dirty="0"/>
                <a:t>im Einklang.</a:t>
              </a:r>
            </a:p>
          </p:txBody>
        </p:sp>
        <p:grpSp>
          <p:nvGrpSpPr>
            <p:cNvPr id="523" name="Gruppieren 522">
              <a:extLst>
                <a:ext uri="{FF2B5EF4-FFF2-40B4-BE49-F238E27FC236}">
                  <a16:creationId xmlns:a16="http://schemas.microsoft.com/office/drawing/2014/main" id="{28475AD1-F32F-594F-12C7-E83798399F54}"/>
                </a:ext>
              </a:extLst>
            </p:cNvPr>
            <p:cNvGrpSpPr/>
            <p:nvPr/>
          </p:nvGrpSpPr>
          <p:grpSpPr>
            <a:xfrm>
              <a:off x="18125415" y="21062808"/>
              <a:ext cx="8260108" cy="287726"/>
              <a:chOff x="1815705" y="15570193"/>
              <a:chExt cx="11678322" cy="406792"/>
            </a:xfrm>
          </p:grpSpPr>
          <p:cxnSp>
            <p:nvCxnSpPr>
              <p:cNvPr id="527" name="Gerader Verbinder 526">
                <a:extLst>
                  <a:ext uri="{FF2B5EF4-FFF2-40B4-BE49-F238E27FC236}">
                    <a16:creationId xmlns:a16="http://schemas.microsoft.com/office/drawing/2014/main" id="{03DA53D3-36D5-E75F-233B-60E76D9DA136}"/>
                  </a:ext>
                </a:extLst>
              </p:cNvPr>
              <p:cNvCxnSpPr/>
              <p:nvPr/>
            </p:nvCxnSpPr>
            <p:spPr>
              <a:xfrm>
                <a:off x="2319761" y="15773591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8" name="Textfeld 527">
                <a:extLst>
                  <a:ext uri="{FF2B5EF4-FFF2-40B4-BE49-F238E27FC236}">
                    <a16:creationId xmlns:a16="http://schemas.microsoft.com/office/drawing/2014/main" id="{87FEDA9F-56C8-CB9B-02C4-70BE2F5A6F90}"/>
                  </a:ext>
                </a:extLst>
              </p:cNvPr>
              <p:cNvSpPr txBox="1"/>
              <p:nvPr/>
            </p:nvSpPr>
            <p:spPr>
              <a:xfrm>
                <a:off x="1815705" y="15579885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532" name="Textfeld 531">
                <a:extLst>
                  <a:ext uri="{FF2B5EF4-FFF2-40B4-BE49-F238E27FC236}">
                    <a16:creationId xmlns:a16="http://schemas.microsoft.com/office/drawing/2014/main" id="{83D52AFA-8910-58B4-92CD-7758C926B25D}"/>
                  </a:ext>
                </a:extLst>
              </p:cNvPr>
              <p:cNvSpPr txBox="1"/>
              <p:nvPr/>
            </p:nvSpPr>
            <p:spPr>
              <a:xfrm>
                <a:off x="12592663" y="15586126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536" name="Gerader Verbinder 535">
                <a:extLst>
                  <a:ext uri="{FF2B5EF4-FFF2-40B4-BE49-F238E27FC236}">
                    <a16:creationId xmlns:a16="http://schemas.microsoft.com/office/drawing/2014/main" id="{5A8F943C-A3E5-A14B-4A45-6F0C60E039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643290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7" name="Gerader Verbinder 536">
                <a:extLst>
                  <a:ext uri="{FF2B5EF4-FFF2-40B4-BE49-F238E27FC236}">
                    <a16:creationId xmlns:a16="http://schemas.microsoft.com/office/drawing/2014/main" id="{1EB19E71-7190-AC5F-9296-CCE0DC7E91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643313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3" name="Gerader Verbinder 542">
                <a:extLst>
                  <a:ext uri="{FF2B5EF4-FFF2-40B4-BE49-F238E27FC236}">
                    <a16:creationId xmlns:a16="http://schemas.microsoft.com/office/drawing/2014/main" id="{9DDA9213-7F70-53CF-F4BA-0421EEDBB9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637558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Gerader Verbinder 544">
                <a:extLst>
                  <a:ext uri="{FF2B5EF4-FFF2-40B4-BE49-F238E27FC236}">
                    <a16:creationId xmlns:a16="http://schemas.microsoft.com/office/drawing/2014/main" id="{E9652613-8EDD-31E3-C67B-0DF43D0039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570193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5" name="Gerader Verbinder 554">
                <a:extLst>
                  <a:ext uri="{FF2B5EF4-FFF2-40B4-BE49-F238E27FC236}">
                    <a16:creationId xmlns:a16="http://schemas.microsoft.com/office/drawing/2014/main" id="{9F8B2EED-45EC-E3F2-FA58-C4279FBD10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637521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1" name="Gruppieren 560">
              <a:extLst>
                <a:ext uri="{FF2B5EF4-FFF2-40B4-BE49-F238E27FC236}">
                  <a16:creationId xmlns:a16="http://schemas.microsoft.com/office/drawing/2014/main" id="{ECC28FBE-F144-527C-A5D3-319027CECDE3}"/>
                </a:ext>
              </a:extLst>
            </p:cNvPr>
            <p:cNvGrpSpPr/>
            <p:nvPr/>
          </p:nvGrpSpPr>
          <p:grpSpPr>
            <a:xfrm>
              <a:off x="18078906" y="18910304"/>
              <a:ext cx="8260108" cy="287725"/>
              <a:chOff x="1815705" y="15739517"/>
              <a:chExt cx="11678322" cy="406792"/>
            </a:xfrm>
          </p:grpSpPr>
          <p:cxnSp>
            <p:nvCxnSpPr>
              <p:cNvPr id="565" name="Gerader Verbinder 564">
                <a:extLst>
                  <a:ext uri="{FF2B5EF4-FFF2-40B4-BE49-F238E27FC236}">
                    <a16:creationId xmlns:a16="http://schemas.microsoft.com/office/drawing/2014/main" id="{8BF75918-F036-6208-8C04-BFE0FE8DF7CD}"/>
                  </a:ext>
                </a:extLst>
              </p:cNvPr>
              <p:cNvCxnSpPr/>
              <p:nvPr/>
            </p:nvCxnSpPr>
            <p:spPr>
              <a:xfrm>
                <a:off x="2319761" y="15942904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7" name="Textfeld 566">
                <a:extLst>
                  <a:ext uri="{FF2B5EF4-FFF2-40B4-BE49-F238E27FC236}">
                    <a16:creationId xmlns:a16="http://schemas.microsoft.com/office/drawing/2014/main" id="{20ADA289-112E-2AEA-9387-A74FD9FC0C5F}"/>
                  </a:ext>
                </a:extLst>
              </p:cNvPr>
              <p:cNvSpPr txBox="1"/>
              <p:nvPr/>
            </p:nvSpPr>
            <p:spPr>
              <a:xfrm>
                <a:off x="1815705" y="15749237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568" name="Textfeld 567">
                <a:extLst>
                  <a:ext uri="{FF2B5EF4-FFF2-40B4-BE49-F238E27FC236}">
                    <a16:creationId xmlns:a16="http://schemas.microsoft.com/office/drawing/2014/main" id="{4DDB91C7-7974-EAE5-D18D-5FE402801FF1}"/>
                  </a:ext>
                </a:extLst>
              </p:cNvPr>
              <p:cNvSpPr txBox="1"/>
              <p:nvPr/>
            </p:nvSpPr>
            <p:spPr>
              <a:xfrm>
                <a:off x="12592663" y="15755465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138" name="Gerader Verbinder 137">
                <a:extLst>
                  <a:ext uri="{FF2B5EF4-FFF2-40B4-BE49-F238E27FC236}">
                    <a16:creationId xmlns:a16="http://schemas.microsoft.com/office/drawing/2014/main" id="{D67E3276-4D0F-ADCD-E576-E6F7E2E4D4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801162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8" name="Gerader Verbinder 577">
                <a:extLst>
                  <a:ext uri="{FF2B5EF4-FFF2-40B4-BE49-F238E27FC236}">
                    <a16:creationId xmlns:a16="http://schemas.microsoft.com/office/drawing/2014/main" id="{EC76E9F9-3B1D-F709-401C-8453C185AE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806860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9" name="Gerader Verbinder 578">
                <a:extLst>
                  <a:ext uri="{FF2B5EF4-FFF2-40B4-BE49-F238E27FC236}">
                    <a16:creationId xmlns:a16="http://schemas.microsoft.com/office/drawing/2014/main" id="{D764394D-835B-A7CD-68D4-693B7EF26B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806883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0" name="Gerader Verbinder 579">
                <a:extLst>
                  <a:ext uri="{FF2B5EF4-FFF2-40B4-BE49-F238E27FC236}">
                    <a16:creationId xmlns:a16="http://schemas.microsoft.com/office/drawing/2014/main" id="{179D95E2-7084-85ED-2A77-485C466949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739517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1" name="Gerader Verbinder 580">
                <a:extLst>
                  <a:ext uri="{FF2B5EF4-FFF2-40B4-BE49-F238E27FC236}">
                    <a16:creationId xmlns:a16="http://schemas.microsoft.com/office/drawing/2014/main" id="{98193818-2101-619A-78CD-016B88D8B3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806860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2" name="Gruppieren 581">
              <a:extLst>
                <a:ext uri="{FF2B5EF4-FFF2-40B4-BE49-F238E27FC236}">
                  <a16:creationId xmlns:a16="http://schemas.microsoft.com/office/drawing/2014/main" id="{32105D0B-EBF3-F268-2CDF-8DBF6B72DD96}"/>
                </a:ext>
              </a:extLst>
            </p:cNvPr>
            <p:cNvGrpSpPr/>
            <p:nvPr/>
          </p:nvGrpSpPr>
          <p:grpSpPr>
            <a:xfrm>
              <a:off x="18078906" y="16879626"/>
              <a:ext cx="8260108" cy="287726"/>
              <a:chOff x="1815705" y="15632581"/>
              <a:chExt cx="11678322" cy="406792"/>
            </a:xfrm>
          </p:grpSpPr>
          <p:cxnSp>
            <p:nvCxnSpPr>
              <p:cNvPr id="583" name="Gerader Verbinder 582">
                <a:extLst>
                  <a:ext uri="{FF2B5EF4-FFF2-40B4-BE49-F238E27FC236}">
                    <a16:creationId xmlns:a16="http://schemas.microsoft.com/office/drawing/2014/main" id="{0F1D07AA-F12D-069E-E6CE-7332C25062DC}"/>
                  </a:ext>
                </a:extLst>
              </p:cNvPr>
              <p:cNvCxnSpPr/>
              <p:nvPr/>
            </p:nvCxnSpPr>
            <p:spPr>
              <a:xfrm>
                <a:off x="2319761" y="15884481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4" name="Textfeld 583">
                <a:extLst>
                  <a:ext uri="{FF2B5EF4-FFF2-40B4-BE49-F238E27FC236}">
                    <a16:creationId xmlns:a16="http://schemas.microsoft.com/office/drawing/2014/main" id="{3DB00C5D-6C8C-E672-5875-0CA60ED89329}"/>
                  </a:ext>
                </a:extLst>
              </p:cNvPr>
              <p:cNvSpPr txBox="1"/>
              <p:nvPr/>
            </p:nvSpPr>
            <p:spPr>
              <a:xfrm>
                <a:off x="1815705" y="15690799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585" name="Textfeld 584">
                <a:extLst>
                  <a:ext uri="{FF2B5EF4-FFF2-40B4-BE49-F238E27FC236}">
                    <a16:creationId xmlns:a16="http://schemas.microsoft.com/office/drawing/2014/main" id="{B2643047-1E85-3A6C-2722-43B79705B01F}"/>
                  </a:ext>
                </a:extLst>
              </p:cNvPr>
              <p:cNvSpPr txBox="1"/>
              <p:nvPr/>
            </p:nvSpPr>
            <p:spPr>
              <a:xfrm>
                <a:off x="12592663" y="15697054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586" name="Gerader Verbinder 585">
                <a:extLst>
                  <a:ext uri="{FF2B5EF4-FFF2-40B4-BE49-F238E27FC236}">
                    <a16:creationId xmlns:a16="http://schemas.microsoft.com/office/drawing/2014/main" id="{7126DF61-EEE9-F39B-AFE1-C1F69D27C8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748472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5" name="Gerader Verbinder 604">
                <a:extLst>
                  <a:ext uri="{FF2B5EF4-FFF2-40B4-BE49-F238E27FC236}">
                    <a16:creationId xmlns:a16="http://schemas.microsoft.com/office/drawing/2014/main" id="{B553C01F-7680-5E46-7213-E07B0A3E11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699930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7" name="Gerader Verbinder 616">
                <a:extLst>
                  <a:ext uri="{FF2B5EF4-FFF2-40B4-BE49-F238E27FC236}">
                    <a16:creationId xmlns:a16="http://schemas.microsoft.com/office/drawing/2014/main" id="{9A2857E9-8E60-45F2-F2CF-FA63A0372A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699943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9" name="Gerader Verbinder 618">
                <a:extLst>
                  <a:ext uri="{FF2B5EF4-FFF2-40B4-BE49-F238E27FC236}">
                    <a16:creationId xmlns:a16="http://schemas.microsoft.com/office/drawing/2014/main" id="{56AE7CE5-6AEE-654F-74CE-2F8A70BC04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632581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0" name="Gerader Verbinder 619">
                <a:extLst>
                  <a:ext uri="{FF2B5EF4-FFF2-40B4-BE49-F238E27FC236}">
                    <a16:creationId xmlns:a16="http://schemas.microsoft.com/office/drawing/2014/main" id="{00936C22-FD8F-112F-7266-D9C1EC9445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699930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1" name="Gruppieren 620">
              <a:extLst>
                <a:ext uri="{FF2B5EF4-FFF2-40B4-BE49-F238E27FC236}">
                  <a16:creationId xmlns:a16="http://schemas.microsoft.com/office/drawing/2014/main" id="{373311BB-6674-ED4F-47F6-0567F6EBAEBA}"/>
                </a:ext>
              </a:extLst>
            </p:cNvPr>
            <p:cNvGrpSpPr/>
            <p:nvPr/>
          </p:nvGrpSpPr>
          <p:grpSpPr>
            <a:xfrm>
              <a:off x="18126782" y="23041417"/>
              <a:ext cx="8260108" cy="287725"/>
              <a:chOff x="1815705" y="15209614"/>
              <a:chExt cx="11678322" cy="406792"/>
            </a:xfrm>
          </p:grpSpPr>
          <p:cxnSp>
            <p:nvCxnSpPr>
              <p:cNvPr id="622" name="Gerader Verbinder 621">
                <a:extLst>
                  <a:ext uri="{FF2B5EF4-FFF2-40B4-BE49-F238E27FC236}">
                    <a16:creationId xmlns:a16="http://schemas.microsoft.com/office/drawing/2014/main" id="{5A80B7C6-5160-9B01-26C3-53C5BC2F0651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3" name="Textfeld 622">
                <a:extLst>
                  <a:ext uri="{FF2B5EF4-FFF2-40B4-BE49-F238E27FC236}">
                    <a16:creationId xmlns:a16="http://schemas.microsoft.com/office/drawing/2014/main" id="{34DB7C30-7F05-3E76-BBC8-728F0F5957A9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629" name="Textfeld 628">
                <a:extLst>
                  <a:ext uri="{FF2B5EF4-FFF2-40B4-BE49-F238E27FC236}">
                    <a16:creationId xmlns:a16="http://schemas.microsoft.com/office/drawing/2014/main" id="{F271FEF6-6122-3D14-6ACC-AAC235A072F7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630" name="Gerader Verbinder 629">
                <a:extLst>
                  <a:ext uri="{FF2B5EF4-FFF2-40B4-BE49-F238E27FC236}">
                    <a16:creationId xmlns:a16="http://schemas.microsoft.com/office/drawing/2014/main" id="{40A7CA9F-0204-207E-3F95-17B1F4C97C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1" name="Gerader Verbinder 630">
                <a:extLst>
                  <a:ext uri="{FF2B5EF4-FFF2-40B4-BE49-F238E27FC236}">
                    <a16:creationId xmlns:a16="http://schemas.microsoft.com/office/drawing/2014/main" id="{A3BA99AA-10ED-2C5E-80D5-C43E46E363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2" name="Gerader Verbinder 631">
                <a:extLst>
                  <a:ext uri="{FF2B5EF4-FFF2-40B4-BE49-F238E27FC236}">
                    <a16:creationId xmlns:a16="http://schemas.microsoft.com/office/drawing/2014/main" id="{8C2589FB-8D20-0E53-575A-9783F746C7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3" name="Gerader Verbinder 632">
                <a:extLst>
                  <a:ext uri="{FF2B5EF4-FFF2-40B4-BE49-F238E27FC236}">
                    <a16:creationId xmlns:a16="http://schemas.microsoft.com/office/drawing/2014/main" id="{20A42A9F-4586-21B3-052B-A7AF9A0E1F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4" name="Gerader Verbinder 633">
                <a:extLst>
                  <a:ext uri="{FF2B5EF4-FFF2-40B4-BE49-F238E27FC236}">
                    <a16:creationId xmlns:a16="http://schemas.microsoft.com/office/drawing/2014/main" id="{9B4B6A3C-4620-6FA8-2CCD-E023535677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CF1F1056-E690-DCBB-80C8-49892B625CAE}"/>
              </a:ext>
            </a:extLst>
          </p:cNvPr>
          <p:cNvGrpSpPr/>
          <p:nvPr/>
        </p:nvGrpSpPr>
        <p:grpSpPr>
          <a:xfrm>
            <a:off x="930360" y="24395080"/>
            <a:ext cx="13219249" cy="15991371"/>
            <a:chOff x="2530149" y="31343721"/>
            <a:chExt cx="9167660" cy="9676974"/>
          </a:xfrm>
        </p:grpSpPr>
        <p:sp>
          <p:nvSpPr>
            <p:cNvPr id="635" name="Rechteck: abgerundete Ecken 634">
              <a:extLst>
                <a:ext uri="{FF2B5EF4-FFF2-40B4-BE49-F238E27FC236}">
                  <a16:creationId xmlns:a16="http://schemas.microsoft.com/office/drawing/2014/main" id="{D5F3CFC6-9768-1317-ED56-97FB2AF78283}"/>
                </a:ext>
              </a:extLst>
            </p:cNvPr>
            <p:cNvSpPr/>
            <p:nvPr/>
          </p:nvSpPr>
          <p:spPr>
            <a:xfrm>
              <a:off x="2530149" y="31394652"/>
              <a:ext cx="9167660" cy="9626043"/>
            </a:xfrm>
            <a:prstGeom prst="roundRect">
              <a:avLst>
                <a:gd name="adj" fmla="val 2885"/>
              </a:avLst>
            </a:prstGeom>
            <a:noFill/>
            <a:ln w="762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6600"/>
            </a:p>
          </p:txBody>
        </p:sp>
        <p:sp>
          <p:nvSpPr>
            <p:cNvPr id="636" name="Rechteck: obere Ecken abgerundet 635">
              <a:extLst>
                <a:ext uri="{FF2B5EF4-FFF2-40B4-BE49-F238E27FC236}">
                  <a16:creationId xmlns:a16="http://schemas.microsoft.com/office/drawing/2014/main" id="{F7DAB33B-7460-A10D-89D7-2AAE200B0FEA}"/>
                </a:ext>
              </a:extLst>
            </p:cNvPr>
            <p:cNvSpPr/>
            <p:nvPr/>
          </p:nvSpPr>
          <p:spPr>
            <a:xfrm>
              <a:off x="2530149" y="31343721"/>
              <a:ext cx="9167660" cy="1239381"/>
            </a:xfrm>
            <a:prstGeom prst="round2SameRect">
              <a:avLst>
                <a:gd name="adj1" fmla="val 22470"/>
                <a:gd name="adj2" fmla="val 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600" dirty="0"/>
                <a:t>Prozesse &amp; Zusammenarbeit</a:t>
              </a:r>
            </a:p>
          </p:txBody>
        </p:sp>
        <p:sp>
          <p:nvSpPr>
            <p:cNvPr id="637" name="Textfeld 636">
              <a:extLst>
                <a:ext uri="{FF2B5EF4-FFF2-40B4-BE49-F238E27FC236}">
                  <a16:creationId xmlns:a16="http://schemas.microsoft.com/office/drawing/2014/main" id="{7576ED70-3D98-231C-4DC9-91DBBC36FFDE}"/>
                </a:ext>
              </a:extLst>
            </p:cNvPr>
            <p:cNvSpPr txBox="1"/>
            <p:nvPr/>
          </p:nvSpPr>
          <p:spPr>
            <a:xfrm>
              <a:off x="2945694" y="38978570"/>
              <a:ext cx="8327796" cy="10616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Die Zusammenarbeit zwischen den </a:t>
              </a:r>
              <a:r>
                <a:rPr lang="de-DE" sz="3600" dirty="0" smtClean="0"/>
                <a:t>Mitarbeitenden </a:t>
              </a:r>
              <a:r>
                <a:rPr lang="de-DE" sz="3600" dirty="0"/>
                <a:t>mit Kund:innenkontakt und denen, die interne Leistungen  erbringen, ist klar definiert und bekannt. </a:t>
              </a:r>
            </a:p>
          </p:txBody>
        </p:sp>
        <p:sp>
          <p:nvSpPr>
            <p:cNvPr id="638" name="Textfeld 637">
              <a:extLst>
                <a:ext uri="{FF2B5EF4-FFF2-40B4-BE49-F238E27FC236}">
                  <a16:creationId xmlns:a16="http://schemas.microsoft.com/office/drawing/2014/main" id="{6B544217-68E2-348A-7EB8-C1D400C39AF5}"/>
                </a:ext>
              </a:extLst>
            </p:cNvPr>
            <p:cNvSpPr txBox="1"/>
            <p:nvPr/>
          </p:nvSpPr>
          <p:spPr>
            <a:xfrm>
              <a:off x="2909970" y="32765693"/>
              <a:ext cx="8327796" cy="7263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Kund:innen wissen zu jeder Zeit, was sie tun können, um den Service reibungslos und schnell zu erhalten.</a:t>
              </a:r>
            </a:p>
          </p:txBody>
        </p:sp>
        <p:sp>
          <p:nvSpPr>
            <p:cNvPr id="639" name="Textfeld 638">
              <a:extLst>
                <a:ext uri="{FF2B5EF4-FFF2-40B4-BE49-F238E27FC236}">
                  <a16:creationId xmlns:a16="http://schemas.microsoft.com/office/drawing/2014/main" id="{E3E75C3B-9797-A0DC-8F91-201AD23375A6}"/>
                </a:ext>
              </a:extLst>
            </p:cNvPr>
            <p:cNvSpPr txBox="1"/>
            <p:nvPr/>
          </p:nvSpPr>
          <p:spPr>
            <a:xfrm>
              <a:off x="2962877" y="36790482"/>
              <a:ext cx="8327796" cy="106160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Die </a:t>
              </a:r>
              <a:r>
                <a:rPr lang="de-DE" sz="3600" dirty="0" smtClean="0"/>
                <a:t>direkten Kontaktpunkte zu unseren </a:t>
              </a:r>
              <a:r>
                <a:rPr lang="de-DE" sz="3600" dirty="0" err="1" smtClean="0"/>
                <a:t>Kund:innen</a:t>
              </a:r>
              <a:r>
                <a:rPr lang="de-DE" sz="3600" dirty="0" smtClean="0"/>
                <a:t> im Prozess </a:t>
              </a:r>
              <a:r>
                <a:rPr lang="de-DE" sz="3600" dirty="0" smtClean="0"/>
                <a:t>sind </a:t>
              </a:r>
              <a:r>
                <a:rPr lang="de-DE" sz="3600" dirty="0"/>
                <a:t>klar definiert </a:t>
              </a:r>
              <a:r>
                <a:rPr lang="de-DE" sz="3600" dirty="0" smtClean="0"/>
                <a:t>und aus </a:t>
              </a:r>
              <a:r>
                <a:rPr lang="de-DE" sz="3600" dirty="0" err="1" smtClean="0"/>
                <a:t>Kund:innenperspektive</a:t>
              </a:r>
              <a:r>
                <a:rPr lang="de-DE" sz="3600" dirty="0" smtClean="0"/>
                <a:t> gestaltet. </a:t>
              </a:r>
              <a:endParaRPr lang="de-DE" sz="3600" dirty="0"/>
            </a:p>
          </p:txBody>
        </p:sp>
        <p:sp>
          <p:nvSpPr>
            <p:cNvPr id="195" name="Textfeld 194">
              <a:extLst>
                <a:ext uri="{FF2B5EF4-FFF2-40B4-BE49-F238E27FC236}">
                  <a16:creationId xmlns:a16="http://schemas.microsoft.com/office/drawing/2014/main" id="{E9203105-9B12-0173-C38E-0393036BBD0D}"/>
                </a:ext>
              </a:extLst>
            </p:cNvPr>
            <p:cNvSpPr txBox="1"/>
            <p:nvPr/>
          </p:nvSpPr>
          <p:spPr>
            <a:xfrm>
              <a:off x="2910580" y="34768814"/>
              <a:ext cx="8327796" cy="7263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Unsere </a:t>
              </a:r>
              <a:r>
                <a:rPr lang="de-DE" sz="3600" dirty="0" err="1" smtClean="0"/>
                <a:t>Kund:innen</a:t>
              </a:r>
              <a:r>
                <a:rPr lang="de-DE" sz="3600" dirty="0" smtClean="0"/>
                <a:t> </a:t>
              </a:r>
              <a:r>
                <a:rPr lang="de-DE" sz="3600" dirty="0"/>
                <a:t>wissen immer, wo sie im Prozess stehen und wie lange es dauert.</a:t>
              </a:r>
            </a:p>
          </p:txBody>
        </p:sp>
        <p:grpSp>
          <p:nvGrpSpPr>
            <p:cNvPr id="196" name="Gruppieren 195">
              <a:extLst>
                <a:ext uri="{FF2B5EF4-FFF2-40B4-BE49-F238E27FC236}">
                  <a16:creationId xmlns:a16="http://schemas.microsoft.com/office/drawing/2014/main" id="{E85A1FED-E40C-5203-59F0-33589CAAEB9C}"/>
                </a:ext>
              </a:extLst>
            </p:cNvPr>
            <p:cNvGrpSpPr/>
            <p:nvPr/>
          </p:nvGrpSpPr>
          <p:grpSpPr>
            <a:xfrm>
              <a:off x="3039463" y="40381164"/>
              <a:ext cx="8260108" cy="287725"/>
              <a:chOff x="1815705" y="15209614"/>
              <a:chExt cx="11678322" cy="406792"/>
            </a:xfrm>
          </p:grpSpPr>
          <p:cxnSp>
            <p:nvCxnSpPr>
              <p:cNvPr id="198" name="Gerader Verbinder 197">
                <a:extLst>
                  <a:ext uri="{FF2B5EF4-FFF2-40B4-BE49-F238E27FC236}">
                    <a16:creationId xmlns:a16="http://schemas.microsoft.com/office/drawing/2014/main" id="{F11E31AD-8E7C-3DF4-601A-045AB7131C4C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9" name="Textfeld 198">
                <a:extLst>
                  <a:ext uri="{FF2B5EF4-FFF2-40B4-BE49-F238E27FC236}">
                    <a16:creationId xmlns:a16="http://schemas.microsoft.com/office/drawing/2014/main" id="{35661EBF-E2C0-9D08-695F-DC4C427EB074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246" name="Textfeld 245">
                <a:extLst>
                  <a:ext uri="{FF2B5EF4-FFF2-40B4-BE49-F238E27FC236}">
                    <a16:creationId xmlns:a16="http://schemas.microsoft.com/office/drawing/2014/main" id="{4744213F-1F12-BD9F-E4AE-7D8358E7AA39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247" name="Gerader Verbinder 246">
                <a:extLst>
                  <a:ext uri="{FF2B5EF4-FFF2-40B4-BE49-F238E27FC236}">
                    <a16:creationId xmlns:a16="http://schemas.microsoft.com/office/drawing/2014/main" id="{41AC17A2-0618-7DEF-A168-3BC2DA1025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Gerader Verbinder 247">
                <a:extLst>
                  <a:ext uri="{FF2B5EF4-FFF2-40B4-BE49-F238E27FC236}">
                    <a16:creationId xmlns:a16="http://schemas.microsoft.com/office/drawing/2014/main" id="{050D0C9F-24FB-3FFB-0592-B8EB683A05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Gerader Verbinder 248">
                <a:extLst>
                  <a:ext uri="{FF2B5EF4-FFF2-40B4-BE49-F238E27FC236}">
                    <a16:creationId xmlns:a16="http://schemas.microsoft.com/office/drawing/2014/main" id="{06223694-D74F-C96D-B7F1-34598904CB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Gerader Verbinder 249">
                <a:extLst>
                  <a:ext uri="{FF2B5EF4-FFF2-40B4-BE49-F238E27FC236}">
                    <a16:creationId xmlns:a16="http://schemas.microsoft.com/office/drawing/2014/main" id="{4B7793D5-D33D-1A4A-4468-C0F793B839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Gerader Verbinder 250">
                <a:extLst>
                  <a:ext uri="{FF2B5EF4-FFF2-40B4-BE49-F238E27FC236}">
                    <a16:creationId xmlns:a16="http://schemas.microsoft.com/office/drawing/2014/main" id="{F8AA3152-FA53-A552-68F8-64CB8FDE44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2" name="Gruppieren 251">
              <a:extLst>
                <a:ext uri="{FF2B5EF4-FFF2-40B4-BE49-F238E27FC236}">
                  <a16:creationId xmlns:a16="http://schemas.microsoft.com/office/drawing/2014/main" id="{0FA26D6B-0C63-7D61-5777-78E563A67218}"/>
                </a:ext>
              </a:extLst>
            </p:cNvPr>
            <p:cNvGrpSpPr/>
            <p:nvPr/>
          </p:nvGrpSpPr>
          <p:grpSpPr>
            <a:xfrm>
              <a:off x="2992953" y="38027023"/>
              <a:ext cx="8260108" cy="287725"/>
              <a:chOff x="1815705" y="15209614"/>
              <a:chExt cx="11678322" cy="406792"/>
            </a:xfrm>
          </p:grpSpPr>
          <p:cxnSp>
            <p:nvCxnSpPr>
              <p:cNvPr id="253" name="Gerader Verbinder 252">
                <a:extLst>
                  <a:ext uri="{FF2B5EF4-FFF2-40B4-BE49-F238E27FC236}">
                    <a16:creationId xmlns:a16="http://schemas.microsoft.com/office/drawing/2014/main" id="{4C949371-96FC-542C-7004-5F64B5419CEA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4" name="Textfeld 253">
                <a:extLst>
                  <a:ext uri="{FF2B5EF4-FFF2-40B4-BE49-F238E27FC236}">
                    <a16:creationId xmlns:a16="http://schemas.microsoft.com/office/drawing/2014/main" id="{9A5DC3C7-86FE-E6A7-BE46-88E1807EC0F7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255" name="Textfeld 254">
                <a:extLst>
                  <a:ext uri="{FF2B5EF4-FFF2-40B4-BE49-F238E27FC236}">
                    <a16:creationId xmlns:a16="http://schemas.microsoft.com/office/drawing/2014/main" id="{128E46D7-D630-501A-966D-7FF3C83BCEF9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640" name="Gerader Verbinder 639">
                <a:extLst>
                  <a:ext uri="{FF2B5EF4-FFF2-40B4-BE49-F238E27FC236}">
                    <a16:creationId xmlns:a16="http://schemas.microsoft.com/office/drawing/2014/main" id="{AD33C7F1-9F84-9D96-1AAA-17D2614ED1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Gerader Verbinder 640">
                <a:extLst>
                  <a:ext uri="{FF2B5EF4-FFF2-40B4-BE49-F238E27FC236}">
                    <a16:creationId xmlns:a16="http://schemas.microsoft.com/office/drawing/2014/main" id="{A91296E0-C63C-8D5C-FBD7-D08A9F49A5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Gerader Verbinder 641">
                <a:extLst>
                  <a:ext uri="{FF2B5EF4-FFF2-40B4-BE49-F238E27FC236}">
                    <a16:creationId xmlns:a16="http://schemas.microsoft.com/office/drawing/2014/main" id="{4B2C2A9B-AE28-A9E1-0F39-836A1688F8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3" name="Gerader Verbinder 642">
                <a:extLst>
                  <a:ext uri="{FF2B5EF4-FFF2-40B4-BE49-F238E27FC236}">
                    <a16:creationId xmlns:a16="http://schemas.microsoft.com/office/drawing/2014/main" id="{B8B276F1-0F0C-FBA8-7890-DFD1F480CA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Gerader Verbinder 643">
                <a:extLst>
                  <a:ext uri="{FF2B5EF4-FFF2-40B4-BE49-F238E27FC236}">
                    <a16:creationId xmlns:a16="http://schemas.microsoft.com/office/drawing/2014/main" id="{70B8C5F4-3282-0D58-F125-E0917DBD85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0" name="Gruppieren 649">
              <a:extLst>
                <a:ext uri="{FF2B5EF4-FFF2-40B4-BE49-F238E27FC236}">
                  <a16:creationId xmlns:a16="http://schemas.microsoft.com/office/drawing/2014/main" id="{6458E320-B5AB-D602-F0E9-99FFF8BF7BD4}"/>
                </a:ext>
              </a:extLst>
            </p:cNvPr>
            <p:cNvGrpSpPr/>
            <p:nvPr/>
          </p:nvGrpSpPr>
          <p:grpSpPr>
            <a:xfrm>
              <a:off x="2992953" y="33846303"/>
              <a:ext cx="8260108" cy="287724"/>
              <a:chOff x="1815705" y="14715423"/>
              <a:chExt cx="11678322" cy="406792"/>
            </a:xfrm>
          </p:grpSpPr>
          <p:cxnSp>
            <p:nvCxnSpPr>
              <p:cNvPr id="654" name="Gerader Verbinder 653">
                <a:extLst>
                  <a:ext uri="{FF2B5EF4-FFF2-40B4-BE49-F238E27FC236}">
                    <a16:creationId xmlns:a16="http://schemas.microsoft.com/office/drawing/2014/main" id="{59C8D5BA-B99D-D65E-C1F0-D3FD1074B9C7}"/>
                  </a:ext>
                </a:extLst>
              </p:cNvPr>
              <p:cNvCxnSpPr/>
              <p:nvPr/>
            </p:nvCxnSpPr>
            <p:spPr>
              <a:xfrm>
                <a:off x="2319761" y="1491882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5" name="Textfeld 654">
                <a:extLst>
                  <a:ext uri="{FF2B5EF4-FFF2-40B4-BE49-F238E27FC236}">
                    <a16:creationId xmlns:a16="http://schemas.microsoft.com/office/drawing/2014/main" id="{08BAB2D9-8881-5060-E677-1660275EFA9D}"/>
                  </a:ext>
                </a:extLst>
              </p:cNvPr>
              <p:cNvSpPr txBox="1"/>
              <p:nvPr/>
            </p:nvSpPr>
            <p:spPr>
              <a:xfrm>
                <a:off x="1815705" y="14725149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657" name="Textfeld 656">
                <a:extLst>
                  <a:ext uri="{FF2B5EF4-FFF2-40B4-BE49-F238E27FC236}">
                    <a16:creationId xmlns:a16="http://schemas.microsoft.com/office/drawing/2014/main" id="{2A7DEA6E-F6AF-DA76-6CE8-DCD257E5A78B}"/>
                  </a:ext>
                </a:extLst>
              </p:cNvPr>
              <p:cNvSpPr txBox="1"/>
              <p:nvPr/>
            </p:nvSpPr>
            <p:spPr>
              <a:xfrm>
                <a:off x="12592663" y="14731423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658" name="Gerader Verbinder 657">
                <a:extLst>
                  <a:ext uri="{FF2B5EF4-FFF2-40B4-BE49-F238E27FC236}">
                    <a16:creationId xmlns:a16="http://schemas.microsoft.com/office/drawing/2014/main" id="{3FED0AEC-1092-BA9A-5617-96888B3FE3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4751394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9" name="Gerader Verbinder 658">
                <a:extLst>
                  <a:ext uri="{FF2B5EF4-FFF2-40B4-BE49-F238E27FC236}">
                    <a16:creationId xmlns:a16="http://schemas.microsoft.com/office/drawing/2014/main" id="{1F27A095-D970-2579-2A20-B28C5E7DFD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4777058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0" name="Gerader Verbinder 659">
                <a:extLst>
                  <a:ext uri="{FF2B5EF4-FFF2-40B4-BE49-F238E27FC236}">
                    <a16:creationId xmlns:a16="http://schemas.microsoft.com/office/drawing/2014/main" id="{B22F10FD-E89A-FDE4-F11A-0B0E6BD18F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4782826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1" name="Gerader Verbinder 660">
                <a:extLst>
                  <a:ext uri="{FF2B5EF4-FFF2-40B4-BE49-F238E27FC236}">
                    <a16:creationId xmlns:a16="http://schemas.microsoft.com/office/drawing/2014/main" id="{2214C33B-00FB-F3BD-A863-57EE8AE72C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4715423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2" name="Gerader Verbinder 661">
                <a:extLst>
                  <a:ext uri="{FF2B5EF4-FFF2-40B4-BE49-F238E27FC236}">
                    <a16:creationId xmlns:a16="http://schemas.microsoft.com/office/drawing/2014/main" id="{C80B7416-EE54-725E-4F47-CC4613B26A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4782788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3" name="Gruppieren 662">
              <a:extLst>
                <a:ext uri="{FF2B5EF4-FFF2-40B4-BE49-F238E27FC236}">
                  <a16:creationId xmlns:a16="http://schemas.microsoft.com/office/drawing/2014/main" id="{B9292D19-1F7A-4CBF-E2A8-7A73D5090E75}"/>
                </a:ext>
              </a:extLst>
            </p:cNvPr>
            <p:cNvGrpSpPr/>
            <p:nvPr/>
          </p:nvGrpSpPr>
          <p:grpSpPr>
            <a:xfrm>
              <a:off x="2962877" y="36140775"/>
              <a:ext cx="8260108" cy="287725"/>
              <a:chOff x="1815705" y="15209614"/>
              <a:chExt cx="11678322" cy="406792"/>
            </a:xfrm>
          </p:grpSpPr>
          <p:cxnSp>
            <p:nvCxnSpPr>
              <p:cNvPr id="664" name="Gerader Verbinder 663">
                <a:extLst>
                  <a:ext uri="{FF2B5EF4-FFF2-40B4-BE49-F238E27FC236}">
                    <a16:creationId xmlns:a16="http://schemas.microsoft.com/office/drawing/2014/main" id="{9D725EC8-B104-5FFD-1D04-B0806EF10DEC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5" name="Textfeld 664">
                <a:extLst>
                  <a:ext uri="{FF2B5EF4-FFF2-40B4-BE49-F238E27FC236}">
                    <a16:creationId xmlns:a16="http://schemas.microsoft.com/office/drawing/2014/main" id="{E09C6194-6B0D-3B27-8463-023CD1CDDAE6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9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666" name="Textfeld 665">
                <a:extLst>
                  <a:ext uri="{FF2B5EF4-FFF2-40B4-BE49-F238E27FC236}">
                    <a16:creationId xmlns:a16="http://schemas.microsoft.com/office/drawing/2014/main" id="{BBD63BB2-92FB-B858-882B-7EB749ABD362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342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667" name="Gerader Verbinder 666">
                <a:extLst>
                  <a:ext uri="{FF2B5EF4-FFF2-40B4-BE49-F238E27FC236}">
                    <a16:creationId xmlns:a16="http://schemas.microsoft.com/office/drawing/2014/main" id="{5AFD0BCF-E041-AD68-8BAB-F1D321CDF2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8" name="Gerader Verbinder 667">
                <a:extLst>
                  <a:ext uri="{FF2B5EF4-FFF2-40B4-BE49-F238E27FC236}">
                    <a16:creationId xmlns:a16="http://schemas.microsoft.com/office/drawing/2014/main" id="{EC8ED377-B91F-7AB7-A3A6-6B4B2791F3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9" name="Gerader Verbinder 668">
                <a:extLst>
                  <a:ext uri="{FF2B5EF4-FFF2-40B4-BE49-F238E27FC236}">
                    <a16:creationId xmlns:a16="http://schemas.microsoft.com/office/drawing/2014/main" id="{66192029-8927-91F7-5DA7-2C6362CF52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0" name="Gerader Verbinder 669">
                <a:extLst>
                  <a:ext uri="{FF2B5EF4-FFF2-40B4-BE49-F238E27FC236}">
                    <a16:creationId xmlns:a16="http://schemas.microsoft.com/office/drawing/2014/main" id="{4B0A8DC3-4C31-D419-C34E-C43DF48DEA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1" name="Gerader Verbinder 670">
                <a:extLst>
                  <a:ext uri="{FF2B5EF4-FFF2-40B4-BE49-F238E27FC236}">
                    <a16:creationId xmlns:a16="http://schemas.microsoft.com/office/drawing/2014/main" id="{5F49150E-BDE8-D5DC-5D5B-E4585DCD3C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2" name="Rechteck: abgerundete Ecken 341">
            <a:extLst>
              <a:ext uri="{FF2B5EF4-FFF2-40B4-BE49-F238E27FC236}">
                <a16:creationId xmlns:a16="http://schemas.microsoft.com/office/drawing/2014/main" id="{AD9AA716-17CC-577E-7169-CD55CB8EF50C}"/>
              </a:ext>
            </a:extLst>
          </p:cNvPr>
          <p:cNvSpPr/>
          <p:nvPr/>
        </p:nvSpPr>
        <p:spPr>
          <a:xfrm>
            <a:off x="268923" y="483557"/>
            <a:ext cx="29689734" cy="41836648"/>
          </a:xfrm>
          <a:prstGeom prst="roundRect">
            <a:avLst>
              <a:gd name="adj" fmla="val 2885"/>
            </a:avLst>
          </a:prstGeom>
          <a:noFill/>
          <a:ln w="127000"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4883"/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FE437586-74B9-8CCA-7F2E-95B733EF3D56}"/>
              </a:ext>
            </a:extLst>
          </p:cNvPr>
          <p:cNvGrpSpPr/>
          <p:nvPr/>
        </p:nvGrpSpPr>
        <p:grpSpPr>
          <a:xfrm>
            <a:off x="15887909" y="24417660"/>
            <a:ext cx="13153517" cy="15994333"/>
            <a:chOff x="15887909" y="24417660"/>
            <a:chExt cx="13153517" cy="15994333"/>
          </a:xfrm>
        </p:grpSpPr>
        <p:sp>
          <p:nvSpPr>
            <p:cNvPr id="672" name="Rechteck: abgerundete Ecken 671">
              <a:extLst>
                <a:ext uri="{FF2B5EF4-FFF2-40B4-BE49-F238E27FC236}">
                  <a16:creationId xmlns:a16="http://schemas.microsoft.com/office/drawing/2014/main" id="{2245D819-8F08-D7BA-7742-4712C6D998EC}"/>
                </a:ext>
              </a:extLst>
            </p:cNvPr>
            <p:cNvSpPr/>
            <p:nvPr/>
          </p:nvSpPr>
          <p:spPr>
            <a:xfrm>
              <a:off x="15887909" y="24527506"/>
              <a:ext cx="13153517" cy="15884487"/>
            </a:xfrm>
            <a:prstGeom prst="roundRect">
              <a:avLst>
                <a:gd name="adj" fmla="val 2885"/>
              </a:avLst>
            </a:prstGeom>
            <a:noFill/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6600"/>
            </a:p>
          </p:txBody>
        </p:sp>
        <p:sp>
          <p:nvSpPr>
            <p:cNvPr id="673" name="Rechteck: obere Ecken abgerundet 672">
              <a:extLst>
                <a:ext uri="{FF2B5EF4-FFF2-40B4-BE49-F238E27FC236}">
                  <a16:creationId xmlns:a16="http://schemas.microsoft.com/office/drawing/2014/main" id="{C11440DE-1C55-CA2C-D43E-26395F8308B8}"/>
                </a:ext>
              </a:extLst>
            </p:cNvPr>
            <p:cNvSpPr/>
            <p:nvPr/>
          </p:nvSpPr>
          <p:spPr>
            <a:xfrm>
              <a:off x="15887909" y="24417660"/>
              <a:ext cx="13153517" cy="1938993"/>
            </a:xfrm>
            <a:prstGeom prst="round2SameRect">
              <a:avLst>
                <a:gd name="adj1" fmla="val 22470"/>
                <a:gd name="adj2" fmla="val 0"/>
              </a:avLst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600" dirty="0"/>
                <a:t>Kommunikation &amp; Entwicklung</a:t>
              </a:r>
            </a:p>
          </p:txBody>
        </p:sp>
        <p:sp>
          <p:nvSpPr>
            <p:cNvPr id="674" name="Textfeld 673">
              <a:extLst>
                <a:ext uri="{FF2B5EF4-FFF2-40B4-BE49-F238E27FC236}">
                  <a16:creationId xmlns:a16="http://schemas.microsoft.com/office/drawing/2014/main" id="{D4F32C09-D5AC-1BF0-9D1D-BC912CCCCC63}"/>
                </a:ext>
              </a:extLst>
            </p:cNvPr>
            <p:cNvSpPr txBox="1"/>
            <p:nvPr/>
          </p:nvSpPr>
          <p:spPr>
            <a:xfrm>
              <a:off x="16422706" y="26725863"/>
              <a:ext cx="11948502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Unsere Services und Leistungen sind einfach, eindeutig und klar formuliert. Sie sind für alle direkt verständlich.</a:t>
              </a:r>
            </a:p>
          </p:txBody>
        </p:sp>
        <p:sp>
          <p:nvSpPr>
            <p:cNvPr id="675" name="Textfeld 674">
              <a:extLst>
                <a:ext uri="{FF2B5EF4-FFF2-40B4-BE49-F238E27FC236}">
                  <a16:creationId xmlns:a16="http://schemas.microsoft.com/office/drawing/2014/main" id="{7FAD172F-CA79-7119-4D37-AB9CBE4CB40D}"/>
                </a:ext>
              </a:extLst>
            </p:cNvPr>
            <p:cNvSpPr txBox="1"/>
            <p:nvPr/>
          </p:nvSpPr>
          <p:spPr>
            <a:xfrm>
              <a:off x="16402702" y="33350877"/>
              <a:ext cx="12318181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Alle </a:t>
              </a:r>
              <a:r>
                <a:rPr lang="de-DE" sz="3600" dirty="0" smtClean="0"/>
                <a:t>streben </a:t>
              </a:r>
              <a:r>
                <a:rPr lang="de-DE" sz="3600" dirty="0"/>
                <a:t>jederzeit nach der besten Lösung </a:t>
              </a:r>
              <a:r>
                <a:rPr lang="de-DE" sz="3600" dirty="0" smtClean="0"/>
                <a:t>für die </a:t>
              </a:r>
              <a:r>
                <a:rPr lang="de-DE" sz="3600" dirty="0" err="1" smtClean="0"/>
                <a:t>Kund:innenbedürfnisse</a:t>
              </a:r>
              <a:r>
                <a:rPr lang="de-DE" sz="3600" dirty="0" smtClean="0"/>
                <a:t> </a:t>
              </a:r>
              <a:r>
                <a:rPr lang="de-DE" sz="3600" dirty="0"/>
                <a:t>und halten gleichzeitig die Balance zu </a:t>
              </a:r>
              <a:r>
                <a:rPr lang="de-DE" sz="3600" dirty="0" smtClean="0"/>
                <a:t>den organisationalen </a:t>
              </a:r>
              <a:r>
                <a:rPr lang="de-DE" sz="3600" dirty="0"/>
                <a:t>Vorgaben. </a:t>
              </a:r>
            </a:p>
          </p:txBody>
        </p:sp>
        <p:sp>
          <p:nvSpPr>
            <p:cNvPr id="676" name="Textfeld 675">
              <a:extLst>
                <a:ext uri="{FF2B5EF4-FFF2-40B4-BE49-F238E27FC236}">
                  <a16:creationId xmlns:a16="http://schemas.microsoft.com/office/drawing/2014/main" id="{F9250F29-300F-E0F0-3CDB-ADCE29F1D64B}"/>
                </a:ext>
              </a:extLst>
            </p:cNvPr>
            <p:cNvSpPr txBox="1"/>
            <p:nvPr/>
          </p:nvSpPr>
          <p:spPr>
            <a:xfrm>
              <a:off x="16366059" y="37029531"/>
              <a:ext cx="11948502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Wir fragen unsere Kund:innen regelmäßig nach ihrer Meinung und nutzen ihre Vorschläge, um unsere Services kontinuierlich zu verbessern.</a:t>
              </a:r>
            </a:p>
          </p:txBody>
        </p:sp>
        <p:grpSp>
          <p:nvGrpSpPr>
            <p:cNvPr id="678" name="Gruppieren 677">
              <a:extLst>
                <a:ext uri="{FF2B5EF4-FFF2-40B4-BE49-F238E27FC236}">
                  <a16:creationId xmlns:a16="http://schemas.microsoft.com/office/drawing/2014/main" id="{D1C78FFC-B07E-B25C-0F56-A008E26236BB}"/>
                </a:ext>
              </a:extLst>
            </p:cNvPr>
            <p:cNvGrpSpPr/>
            <p:nvPr/>
          </p:nvGrpSpPr>
          <p:grpSpPr>
            <a:xfrm>
              <a:off x="16463177" y="39246985"/>
              <a:ext cx="11851384" cy="620553"/>
              <a:chOff x="1815705" y="15209614"/>
              <a:chExt cx="11678322" cy="406792"/>
            </a:xfrm>
          </p:grpSpPr>
          <p:cxnSp>
            <p:nvCxnSpPr>
              <p:cNvPr id="679" name="Gerader Verbinder 678">
                <a:extLst>
                  <a:ext uri="{FF2B5EF4-FFF2-40B4-BE49-F238E27FC236}">
                    <a16:creationId xmlns:a16="http://schemas.microsoft.com/office/drawing/2014/main" id="{9B8094D0-D1AA-D421-AE76-B9A76541BC21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0" name="Textfeld 679">
                <a:extLst>
                  <a:ext uri="{FF2B5EF4-FFF2-40B4-BE49-F238E27FC236}">
                    <a16:creationId xmlns:a16="http://schemas.microsoft.com/office/drawing/2014/main" id="{A95A1EDD-6980-451B-FE6F-33BEE6A7850D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8" cy="26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681" name="Textfeld 680">
                <a:extLst>
                  <a:ext uri="{FF2B5EF4-FFF2-40B4-BE49-F238E27FC236}">
                    <a16:creationId xmlns:a16="http://schemas.microsoft.com/office/drawing/2014/main" id="{932FCBED-9995-FA9A-EF5A-E602EDDD6B1D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26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682" name="Gerader Verbinder 681">
                <a:extLst>
                  <a:ext uri="{FF2B5EF4-FFF2-40B4-BE49-F238E27FC236}">
                    <a16:creationId xmlns:a16="http://schemas.microsoft.com/office/drawing/2014/main" id="{2E75AD92-AB80-967B-5C6E-AFA0DD1902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3" name="Gerader Verbinder 682">
                <a:extLst>
                  <a:ext uri="{FF2B5EF4-FFF2-40B4-BE49-F238E27FC236}">
                    <a16:creationId xmlns:a16="http://schemas.microsoft.com/office/drawing/2014/main" id="{1101DB2B-CB62-8206-7C59-4EB5192AC4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4" name="Gerader Verbinder 683">
                <a:extLst>
                  <a:ext uri="{FF2B5EF4-FFF2-40B4-BE49-F238E27FC236}">
                    <a16:creationId xmlns:a16="http://schemas.microsoft.com/office/drawing/2014/main" id="{C398FF0A-F641-ED24-1E4E-99ADB43ED3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5" name="Gerader Verbinder 684">
                <a:extLst>
                  <a:ext uri="{FF2B5EF4-FFF2-40B4-BE49-F238E27FC236}">
                    <a16:creationId xmlns:a16="http://schemas.microsoft.com/office/drawing/2014/main" id="{932C431A-04F3-75E8-7A31-8555A4001E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6" name="Gerader Verbinder 685">
                <a:extLst>
                  <a:ext uri="{FF2B5EF4-FFF2-40B4-BE49-F238E27FC236}">
                    <a16:creationId xmlns:a16="http://schemas.microsoft.com/office/drawing/2014/main" id="{408C12FE-2EEC-990A-9F3C-16914C30D3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7" name="Gruppieren 686">
              <a:extLst>
                <a:ext uri="{FF2B5EF4-FFF2-40B4-BE49-F238E27FC236}">
                  <a16:creationId xmlns:a16="http://schemas.microsoft.com/office/drawing/2014/main" id="{B38A3428-2D9D-A5B2-11A3-C53432CC7BDF}"/>
                </a:ext>
              </a:extLst>
            </p:cNvPr>
            <p:cNvGrpSpPr/>
            <p:nvPr/>
          </p:nvGrpSpPr>
          <p:grpSpPr>
            <a:xfrm>
              <a:off x="16410644" y="35427461"/>
              <a:ext cx="11851384" cy="620553"/>
              <a:chOff x="1815705" y="15209614"/>
              <a:chExt cx="11678322" cy="406792"/>
            </a:xfrm>
          </p:grpSpPr>
          <p:cxnSp>
            <p:nvCxnSpPr>
              <p:cNvPr id="688" name="Gerader Verbinder 687">
                <a:extLst>
                  <a:ext uri="{FF2B5EF4-FFF2-40B4-BE49-F238E27FC236}">
                    <a16:creationId xmlns:a16="http://schemas.microsoft.com/office/drawing/2014/main" id="{523FA8FA-5B89-C515-9BAE-9DA094EE5292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9" name="Textfeld 688">
                <a:extLst>
                  <a:ext uri="{FF2B5EF4-FFF2-40B4-BE49-F238E27FC236}">
                    <a16:creationId xmlns:a16="http://schemas.microsoft.com/office/drawing/2014/main" id="{C8A4BEA9-346F-821B-00B9-8E1C6202BF75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8" cy="26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690" name="Textfeld 689">
                <a:extLst>
                  <a:ext uri="{FF2B5EF4-FFF2-40B4-BE49-F238E27FC236}">
                    <a16:creationId xmlns:a16="http://schemas.microsoft.com/office/drawing/2014/main" id="{59C8173C-E919-C141-74A5-5FCA2D626869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26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691" name="Gerader Verbinder 690">
                <a:extLst>
                  <a:ext uri="{FF2B5EF4-FFF2-40B4-BE49-F238E27FC236}">
                    <a16:creationId xmlns:a16="http://schemas.microsoft.com/office/drawing/2014/main" id="{F4C82DE1-8153-0434-CEC5-0C18DC3E9F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2" name="Gerader Verbinder 691">
                <a:extLst>
                  <a:ext uri="{FF2B5EF4-FFF2-40B4-BE49-F238E27FC236}">
                    <a16:creationId xmlns:a16="http://schemas.microsoft.com/office/drawing/2014/main" id="{D84AB042-71CA-1C7C-61FD-2B153BCE14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3" name="Gerader Verbinder 692">
                <a:extLst>
                  <a:ext uri="{FF2B5EF4-FFF2-40B4-BE49-F238E27FC236}">
                    <a16:creationId xmlns:a16="http://schemas.microsoft.com/office/drawing/2014/main" id="{3B3C0B92-4429-C4EB-867B-B893FAFB13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4" name="Gerader Verbinder 693">
                <a:extLst>
                  <a:ext uri="{FF2B5EF4-FFF2-40B4-BE49-F238E27FC236}">
                    <a16:creationId xmlns:a16="http://schemas.microsoft.com/office/drawing/2014/main" id="{DCFFD116-AC38-58E8-8B2E-25D6CCD8D0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5" name="Gerader Verbinder 694">
                <a:extLst>
                  <a:ext uri="{FF2B5EF4-FFF2-40B4-BE49-F238E27FC236}">
                    <a16:creationId xmlns:a16="http://schemas.microsoft.com/office/drawing/2014/main" id="{8CC8FB1C-AFB0-C39F-9E62-CD12529264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6" name="Gruppieren 695">
              <a:extLst>
                <a:ext uri="{FF2B5EF4-FFF2-40B4-BE49-F238E27FC236}">
                  <a16:creationId xmlns:a16="http://schemas.microsoft.com/office/drawing/2014/main" id="{9A2FED5D-307D-0C42-70EB-DAD6D94A6F53}"/>
                </a:ext>
              </a:extLst>
            </p:cNvPr>
            <p:cNvGrpSpPr/>
            <p:nvPr/>
          </p:nvGrpSpPr>
          <p:grpSpPr>
            <a:xfrm>
              <a:off x="16410644" y="28814095"/>
              <a:ext cx="11851384" cy="620553"/>
              <a:chOff x="1815705" y="15209614"/>
              <a:chExt cx="11678322" cy="406792"/>
            </a:xfrm>
          </p:grpSpPr>
          <p:cxnSp>
            <p:nvCxnSpPr>
              <p:cNvPr id="697" name="Gerader Verbinder 696">
                <a:extLst>
                  <a:ext uri="{FF2B5EF4-FFF2-40B4-BE49-F238E27FC236}">
                    <a16:creationId xmlns:a16="http://schemas.microsoft.com/office/drawing/2014/main" id="{921AEEF7-F52E-114C-8CF7-1C1E648E2165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8" name="Textfeld 697">
                <a:extLst>
                  <a:ext uri="{FF2B5EF4-FFF2-40B4-BE49-F238E27FC236}">
                    <a16:creationId xmlns:a16="http://schemas.microsoft.com/office/drawing/2014/main" id="{4D52A54B-A18D-41E2-A4CD-552F07C37AE3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8" cy="26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699" name="Textfeld 698">
                <a:extLst>
                  <a:ext uri="{FF2B5EF4-FFF2-40B4-BE49-F238E27FC236}">
                    <a16:creationId xmlns:a16="http://schemas.microsoft.com/office/drawing/2014/main" id="{7C9EF30C-E440-A652-DE94-9F704D894422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26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700" name="Gerader Verbinder 699">
                <a:extLst>
                  <a:ext uri="{FF2B5EF4-FFF2-40B4-BE49-F238E27FC236}">
                    <a16:creationId xmlns:a16="http://schemas.microsoft.com/office/drawing/2014/main" id="{B3A8712E-4ED5-2134-353A-20120126C2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1" name="Gerader Verbinder 700">
                <a:extLst>
                  <a:ext uri="{FF2B5EF4-FFF2-40B4-BE49-F238E27FC236}">
                    <a16:creationId xmlns:a16="http://schemas.microsoft.com/office/drawing/2014/main" id="{DED1CE45-85D4-3B8D-61E5-79A92A77DF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2" name="Gerader Verbinder 701">
                <a:extLst>
                  <a:ext uri="{FF2B5EF4-FFF2-40B4-BE49-F238E27FC236}">
                    <a16:creationId xmlns:a16="http://schemas.microsoft.com/office/drawing/2014/main" id="{0A7E0626-A5D5-2EEE-481B-A10D647946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3" name="Gerader Verbinder 702">
                <a:extLst>
                  <a:ext uri="{FF2B5EF4-FFF2-40B4-BE49-F238E27FC236}">
                    <a16:creationId xmlns:a16="http://schemas.microsoft.com/office/drawing/2014/main" id="{9BE65B21-3F1B-AAA9-275A-01C320680F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Gerader Verbinder 255">
                <a:extLst>
                  <a:ext uri="{FF2B5EF4-FFF2-40B4-BE49-F238E27FC236}">
                    <a16:creationId xmlns:a16="http://schemas.microsoft.com/office/drawing/2014/main" id="{91095142-AC85-790A-638A-A3EDA3DEB3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94D2B521-56E6-E268-7CE1-F44B9D7D9E91}"/>
                </a:ext>
              </a:extLst>
            </p:cNvPr>
            <p:cNvSpPr txBox="1"/>
            <p:nvPr/>
          </p:nvSpPr>
          <p:spPr>
            <a:xfrm>
              <a:off x="16402703" y="29845375"/>
              <a:ext cx="11948502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3600" dirty="0"/>
                <a:t>Die Darstellung unserer Services im Intranet hilft unseren Kund:innen, sich besser in unseren Services zurechtzufinden und bietet somit einen klaren Mehrwert.</a:t>
              </a:r>
            </a:p>
          </p:txBody>
        </p:sp>
        <p:grpSp>
          <p:nvGrpSpPr>
            <p:cNvPr id="8" name="Gruppieren 7">
              <a:extLst>
                <a:ext uri="{FF2B5EF4-FFF2-40B4-BE49-F238E27FC236}">
                  <a16:creationId xmlns:a16="http://schemas.microsoft.com/office/drawing/2014/main" id="{0E64A984-AF98-2B1D-0D43-8C74E6FE6A6A}"/>
                </a:ext>
              </a:extLst>
            </p:cNvPr>
            <p:cNvGrpSpPr/>
            <p:nvPr/>
          </p:nvGrpSpPr>
          <p:grpSpPr>
            <a:xfrm>
              <a:off x="16223011" y="32345657"/>
              <a:ext cx="11851384" cy="620553"/>
              <a:chOff x="1815705" y="15209614"/>
              <a:chExt cx="11678322" cy="406792"/>
            </a:xfrm>
          </p:grpSpPr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0D735690-F33F-6AFD-DDBF-1903AB736297}"/>
                  </a:ext>
                </a:extLst>
              </p:cNvPr>
              <p:cNvCxnSpPr/>
              <p:nvPr/>
            </p:nvCxnSpPr>
            <p:spPr>
              <a:xfrm>
                <a:off x="2319761" y="15413010"/>
                <a:ext cx="10297144" cy="0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0041CEC-868B-91F7-0102-459FF45CA53C}"/>
                  </a:ext>
                </a:extLst>
              </p:cNvPr>
              <p:cNvSpPr txBox="1"/>
              <p:nvPr/>
            </p:nvSpPr>
            <p:spPr>
              <a:xfrm>
                <a:off x="1815705" y="15219302"/>
                <a:ext cx="627038" cy="26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0%</a:t>
                </a:r>
              </a:p>
            </p:txBody>
          </p:sp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A7AA09D7-72F2-CA42-A3A6-97F8C9B09F78}"/>
                  </a:ext>
                </a:extLst>
              </p:cNvPr>
              <p:cNvSpPr txBox="1"/>
              <p:nvPr/>
            </p:nvSpPr>
            <p:spPr>
              <a:xfrm>
                <a:off x="12592663" y="15225583"/>
                <a:ext cx="901364" cy="26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/>
                  <a:t>100%</a:t>
                </a:r>
              </a:p>
            </p:txBody>
          </p:sp>
          <p:cxnSp>
            <p:nvCxnSpPr>
              <p:cNvPr id="13" name="Gerader Verbinder 12">
                <a:extLst>
                  <a:ext uri="{FF2B5EF4-FFF2-40B4-BE49-F238E27FC236}">
                    <a16:creationId xmlns:a16="http://schemas.microsoft.com/office/drawing/2014/main" id="{972CB26C-C7AA-9FC2-705C-A296C40DAD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19761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r Verbinder 13">
                <a:extLst>
                  <a:ext uri="{FF2B5EF4-FFF2-40B4-BE49-F238E27FC236}">
                    <a16:creationId xmlns:a16="http://schemas.microsoft.com/office/drawing/2014/main" id="{D38D0B7F-13B4-ABD7-E8E0-1FA9C99EA2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20186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>
                <a:extLst>
                  <a:ext uri="{FF2B5EF4-FFF2-40B4-BE49-F238E27FC236}">
                    <a16:creationId xmlns:a16="http://schemas.microsoft.com/office/drawing/2014/main" id="{86729619-8B65-59C3-D1E1-0BCCF8EE86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94867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Gerader Verbinder 15">
                <a:extLst>
                  <a:ext uri="{FF2B5EF4-FFF2-40B4-BE49-F238E27FC236}">
                    <a16:creationId xmlns:a16="http://schemas.microsoft.com/office/drawing/2014/main" id="{C0645EB3-BE4C-16EF-9BD1-8B093AD1AD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69973" y="15209614"/>
                <a:ext cx="0" cy="406792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rader Verbinder 16">
                <a:extLst>
                  <a:ext uri="{FF2B5EF4-FFF2-40B4-BE49-F238E27FC236}">
                    <a16:creationId xmlns:a16="http://schemas.microsoft.com/office/drawing/2014/main" id="{0EE9C442-86B3-0838-02B3-B776FCDF08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5079" y="15276979"/>
                <a:ext cx="0" cy="272063"/>
              </a:xfrm>
              <a:prstGeom prst="line">
                <a:avLst/>
              </a:prstGeom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3811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 blanco">
  <a:themeElements>
    <a:clrScheme name="LWL 20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A3E4"/>
      </a:accent1>
      <a:accent2>
        <a:srgbClr val="005493"/>
      </a:accent2>
      <a:accent3>
        <a:srgbClr val="9B182A"/>
      </a:accent3>
      <a:accent4>
        <a:srgbClr val="EE7100"/>
      </a:accent4>
      <a:accent5>
        <a:srgbClr val="B4B2B2"/>
      </a:accent5>
      <a:accent6>
        <a:srgbClr val="00325F"/>
      </a:accent6>
      <a:hlink>
        <a:srgbClr val="E3000F"/>
      </a:hlink>
      <a:folHlink>
        <a:srgbClr val="878185"/>
      </a:folHlink>
    </a:clrScheme>
    <a:fontScheme name="LWL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WL-Folien_allgemein_SUI_20190131_16-9.potx" id="{7228B345-243C-489C-9BBD-5ECC2146C5A0}" vid="{224D954C-E292-43B9-9431-510B268D1DD8}"/>
    </a:ext>
  </a:extLst>
</a:theme>
</file>

<file path=ppt/theme/theme2.xml><?xml version="1.0" encoding="utf-8"?>
<a:theme xmlns:a="http://schemas.openxmlformats.org/drawingml/2006/main" name="1_Folie blanco">
  <a:themeElements>
    <a:clrScheme name="LWL 20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A3E4"/>
      </a:accent1>
      <a:accent2>
        <a:srgbClr val="005493"/>
      </a:accent2>
      <a:accent3>
        <a:srgbClr val="9B182A"/>
      </a:accent3>
      <a:accent4>
        <a:srgbClr val="EE7100"/>
      </a:accent4>
      <a:accent5>
        <a:srgbClr val="B4B2B2"/>
      </a:accent5>
      <a:accent6>
        <a:srgbClr val="00325F"/>
      </a:accent6>
      <a:hlink>
        <a:srgbClr val="E3000F"/>
      </a:hlink>
      <a:folHlink>
        <a:srgbClr val="878185"/>
      </a:folHlink>
    </a:clrScheme>
    <a:fontScheme name="LWL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WL-Folien_allgemein_SUI_20190131_16-9.potx" id="{7228B345-243C-489C-9BBD-5ECC2146C5A0}" vid="{224D954C-E292-43B9-9431-510B268D1DD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lwl-folien_allgemein_sui_20190131_16-9</Template>
  <TotalTime>0</TotalTime>
  <Words>428</Words>
  <Application>Microsoft Office PowerPoint</Application>
  <PresentationFormat>Benutzerdefiniert</PresentationFormat>
  <Paragraphs>58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Symbol</vt:lpstr>
      <vt:lpstr>Folie blanco</vt:lpstr>
      <vt:lpstr>1_Folie blanco</vt:lpstr>
      <vt:lpstr>Serviceorientierung in der Abteilung 10/11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Tanja</dc:creator>
  <cp:lastModifiedBy>Christopher Koopmann</cp:lastModifiedBy>
  <cp:revision>284</cp:revision>
  <cp:lastPrinted>2021-03-02T08:22:11Z</cp:lastPrinted>
  <dcterms:created xsi:type="dcterms:W3CDTF">2021-01-15T09:24:21Z</dcterms:created>
  <dcterms:modified xsi:type="dcterms:W3CDTF">2024-01-25T15:40:59Z</dcterms:modified>
</cp:coreProperties>
</file>