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4"/>
    <p:sldMasterId id="2147483678" r:id="rId5"/>
    <p:sldMasterId id="2147483694" r:id="rId6"/>
  </p:sldMasterIdLst>
  <p:notesMasterIdLst>
    <p:notesMasterId r:id="rId12"/>
  </p:notesMasterIdLst>
  <p:handoutMasterIdLst>
    <p:handoutMasterId r:id="rId13"/>
  </p:handoutMasterIdLst>
  <p:sldIdLst>
    <p:sldId id="275" r:id="rId7"/>
    <p:sldId id="277" r:id="rId8"/>
    <p:sldId id="257" r:id="rId9"/>
    <p:sldId id="274" r:id="rId10"/>
    <p:sldId id="278" r:id="rId11"/>
  </p:sldIdLst>
  <p:sldSz cx="12193588" cy="6858000"/>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guide id="3" orient="horz" pos="3385" userDrawn="1">
          <p15:clr>
            <a:srgbClr val="A4A3A4"/>
          </p15:clr>
        </p15:guide>
        <p15:guide id="4" pos="43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5F"/>
    <a:srgbClr val="C9C4BD"/>
    <a:srgbClr val="005493"/>
    <a:srgbClr val="B61026"/>
    <a:srgbClr val="D85406"/>
    <a:srgbClr val="731425"/>
    <a:srgbClr val="B50F26"/>
    <a:srgbClr val="00475C"/>
    <a:srgbClr val="5F8DA1"/>
    <a:srgbClr val="8781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204338-B8FD-4600-B5E9-F244D3F6104B}" v="16" dt="2024-03-24T13:16:27.8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95907" autoAdjust="0"/>
  </p:normalViewPr>
  <p:slideViewPr>
    <p:cSldViewPr snapToObjects="1">
      <p:cViewPr varScale="1">
        <p:scale>
          <a:sx n="110" d="100"/>
          <a:sy n="110" d="100"/>
        </p:scale>
        <p:origin x="708" y="114"/>
      </p:cViewPr>
      <p:guideLst>
        <p:guide orient="horz" pos="2160"/>
        <p:guide pos="3841"/>
        <p:guide orient="horz" pos="3385"/>
        <p:guide pos="438"/>
      </p:guideLst>
    </p:cSldViewPr>
  </p:slideViewPr>
  <p:outlineViewPr>
    <p:cViewPr>
      <p:scale>
        <a:sx n="33" d="100"/>
        <a:sy n="33" d="100"/>
      </p:scale>
      <p:origin x="0" y="0"/>
    </p:cViewPr>
  </p:outlineViewPr>
  <p:notesTextViewPr>
    <p:cViewPr>
      <p:scale>
        <a:sx n="125" d="100"/>
        <a:sy n="125" d="100"/>
      </p:scale>
      <p:origin x="0" y="0"/>
    </p:cViewPr>
  </p:notesTextViewPr>
  <p:notesViewPr>
    <p:cSldViewPr snapToObjects="1">
      <p:cViewPr varScale="1">
        <p:scale>
          <a:sx n="78" d="100"/>
          <a:sy n="78" d="100"/>
        </p:scale>
        <p:origin x="-394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4.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ja Hille" userId="2d35ebd5148c5acd" providerId="LiveId" clId="{2D204338-B8FD-4600-B5E9-F244D3F6104B}"/>
    <pc:docChg chg="undo custSel addSld delSld modSld sldOrd">
      <pc:chgData name="Tanja Hille" userId="2d35ebd5148c5acd" providerId="LiveId" clId="{2D204338-B8FD-4600-B5E9-F244D3F6104B}" dt="2024-03-24T13:19:13.371" v="2021" actId="113"/>
      <pc:docMkLst>
        <pc:docMk/>
      </pc:docMkLst>
      <pc:sldChg chg="addSp modSp add mod">
        <pc:chgData name="Tanja Hille" userId="2d35ebd5148c5acd" providerId="LiveId" clId="{2D204338-B8FD-4600-B5E9-F244D3F6104B}" dt="2024-03-24T13:19:13.371" v="2021" actId="113"/>
        <pc:sldMkLst>
          <pc:docMk/>
          <pc:sldMk cId="3144759076" sldId="257"/>
        </pc:sldMkLst>
        <pc:spChg chg="add mod">
          <ac:chgData name="Tanja Hille" userId="2d35ebd5148c5acd" providerId="LiveId" clId="{2D204338-B8FD-4600-B5E9-F244D3F6104B}" dt="2024-03-24T13:16:27.807" v="1868"/>
          <ac:spMkLst>
            <pc:docMk/>
            <pc:sldMk cId="3144759076" sldId="257"/>
            <ac:spMk id="2" creationId="{D1B8EC3A-E5F0-6CCA-2D53-CCC5A55DE57B}"/>
          </ac:spMkLst>
        </pc:spChg>
        <pc:spChg chg="mod">
          <ac:chgData name="Tanja Hille" userId="2d35ebd5148c5acd" providerId="LiveId" clId="{2D204338-B8FD-4600-B5E9-F244D3F6104B}" dt="2024-03-24T13:01:51.358" v="426" actId="20577"/>
          <ac:spMkLst>
            <pc:docMk/>
            <pc:sldMk cId="3144759076" sldId="257"/>
            <ac:spMk id="5" creationId="{1148AB27-0745-82AD-B555-2A5F6739324D}"/>
          </ac:spMkLst>
        </pc:spChg>
        <pc:spChg chg="mod">
          <ac:chgData name="Tanja Hille" userId="2d35ebd5148c5acd" providerId="LiveId" clId="{2D204338-B8FD-4600-B5E9-F244D3F6104B}" dt="2024-03-24T12:58:58.178" v="411"/>
          <ac:spMkLst>
            <pc:docMk/>
            <pc:sldMk cId="3144759076" sldId="257"/>
            <ac:spMk id="6" creationId="{FA49E880-34C4-9A75-D9ED-4BC792651BE2}"/>
          </ac:spMkLst>
        </pc:spChg>
        <pc:spChg chg="mod">
          <ac:chgData name="Tanja Hille" userId="2d35ebd5148c5acd" providerId="LiveId" clId="{2D204338-B8FD-4600-B5E9-F244D3F6104B}" dt="2024-03-24T13:17:55.907" v="1982" actId="20577"/>
          <ac:spMkLst>
            <pc:docMk/>
            <pc:sldMk cId="3144759076" sldId="257"/>
            <ac:spMk id="8" creationId="{F9A4F58D-5B86-40BD-D8A8-E0E223C1BB79}"/>
          </ac:spMkLst>
        </pc:spChg>
        <pc:spChg chg="mod">
          <ac:chgData name="Tanja Hille" userId="2d35ebd5148c5acd" providerId="LiveId" clId="{2D204338-B8FD-4600-B5E9-F244D3F6104B}" dt="2024-03-24T13:18:28.251" v="1990" actId="1036"/>
          <ac:spMkLst>
            <pc:docMk/>
            <pc:sldMk cId="3144759076" sldId="257"/>
            <ac:spMk id="9" creationId="{A1AB2E9D-CE70-A891-AD04-B808315D7951}"/>
          </ac:spMkLst>
        </pc:spChg>
        <pc:spChg chg="mod">
          <ac:chgData name="Tanja Hille" userId="2d35ebd5148c5acd" providerId="LiveId" clId="{2D204338-B8FD-4600-B5E9-F244D3F6104B}" dt="2024-03-24T13:19:13.371" v="2021" actId="113"/>
          <ac:spMkLst>
            <pc:docMk/>
            <pc:sldMk cId="3144759076" sldId="257"/>
            <ac:spMk id="10" creationId="{A1AB2E9D-CE70-A891-AD04-B808315D7951}"/>
          </ac:spMkLst>
        </pc:spChg>
      </pc:sldChg>
      <pc:sldChg chg="del">
        <pc:chgData name="Tanja Hille" userId="2d35ebd5148c5acd" providerId="LiveId" clId="{2D204338-B8FD-4600-B5E9-F244D3F6104B}" dt="2024-03-24T13:00:15.854" v="413" actId="47"/>
        <pc:sldMkLst>
          <pc:docMk/>
          <pc:sldMk cId="2230161892" sldId="273"/>
        </pc:sldMkLst>
      </pc:sldChg>
      <pc:sldChg chg="addSp delSp modSp mod">
        <pc:chgData name="Tanja Hille" userId="2d35ebd5148c5acd" providerId="LiveId" clId="{2D204338-B8FD-4600-B5E9-F244D3F6104B}" dt="2024-03-24T13:03:06.365" v="446" actId="14100"/>
        <pc:sldMkLst>
          <pc:docMk/>
          <pc:sldMk cId="1144955888" sldId="274"/>
        </pc:sldMkLst>
        <pc:spChg chg="del">
          <ac:chgData name="Tanja Hille" userId="2d35ebd5148c5acd" providerId="LiveId" clId="{2D204338-B8FD-4600-B5E9-F244D3F6104B}" dt="2024-03-24T13:02:14.616" v="428" actId="478"/>
          <ac:spMkLst>
            <pc:docMk/>
            <pc:sldMk cId="1144955888" sldId="274"/>
            <ac:spMk id="2" creationId="{CAB6B57B-607E-7A4E-2B7E-FB8DE7E51BFF}"/>
          </ac:spMkLst>
        </pc:spChg>
        <pc:spChg chg="add mod">
          <ac:chgData name="Tanja Hille" userId="2d35ebd5148c5acd" providerId="LiveId" clId="{2D204338-B8FD-4600-B5E9-F244D3F6104B}" dt="2024-03-24T13:02:15.034" v="429"/>
          <ac:spMkLst>
            <pc:docMk/>
            <pc:sldMk cId="1144955888" sldId="274"/>
            <ac:spMk id="3" creationId="{4DDEA7B8-D11E-1809-A08D-FBDABA35C009}"/>
          </ac:spMkLst>
        </pc:spChg>
        <pc:spChg chg="add mod">
          <ac:chgData name="Tanja Hille" userId="2d35ebd5148c5acd" providerId="LiveId" clId="{2D204338-B8FD-4600-B5E9-F244D3F6104B}" dt="2024-03-24T13:02:15.034" v="429"/>
          <ac:spMkLst>
            <pc:docMk/>
            <pc:sldMk cId="1144955888" sldId="274"/>
            <ac:spMk id="10" creationId="{4EB5A372-09BD-DE82-0156-36D25079BFAC}"/>
          </ac:spMkLst>
        </pc:spChg>
        <pc:spChg chg="add mod">
          <ac:chgData name="Tanja Hille" userId="2d35ebd5148c5acd" providerId="LiveId" clId="{2D204338-B8FD-4600-B5E9-F244D3F6104B}" dt="2024-03-24T13:03:06.365" v="446" actId="14100"/>
          <ac:spMkLst>
            <pc:docMk/>
            <pc:sldMk cId="1144955888" sldId="274"/>
            <ac:spMk id="12" creationId="{2558D4EF-CFB2-60F7-243C-B3757A53AD74}"/>
          </ac:spMkLst>
        </pc:spChg>
      </pc:sldChg>
      <pc:sldChg chg="addSp delSp modSp new mod ord">
        <pc:chgData name="Tanja Hille" userId="2d35ebd5148c5acd" providerId="LiveId" clId="{2D204338-B8FD-4600-B5E9-F244D3F6104B}" dt="2024-03-24T13:05:04.633" v="497"/>
        <pc:sldMkLst>
          <pc:docMk/>
          <pc:sldMk cId="2960359603" sldId="275"/>
        </pc:sldMkLst>
        <pc:spChg chg="mod">
          <ac:chgData name="Tanja Hille" userId="2d35ebd5148c5acd" providerId="LiveId" clId="{2D204338-B8FD-4600-B5E9-F244D3F6104B}" dt="2024-03-21T16:14:27.267" v="208" actId="20577"/>
          <ac:spMkLst>
            <pc:docMk/>
            <pc:sldMk cId="2960359603" sldId="275"/>
            <ac:spMk id="2" creationId="{46E0BCAF-04E0-E4AC-6210-EBDD184EE0BB}"/>
          </ac:spMkLst>
        </pc:spChg>
        <pc:spChg chg="mod">
          <ac:chgData name="Tanja Hille" userId="2d35ebd5148c5acd" providerId="LiveId" clId="{2D204338-B8FD-4600-B5E9-F244D3F6104B}" dt="2024-03-21T16:14:28.550" v="209" actId="20577"/>
          <ac:spMkLst>
            <pc:docMk/>
            <pc:sldMk cId="2960359603" sldId="275"/>
            <ac:spMk id="3" creationId="{9794692E-01AF-19CC-B850-35F65224BB9E}"/>
          </ac:spMkLst>
        </pc:spChg>
        <pc:spChg chg="add mod">
          <ac:chgData name="Tanja Hille" userId="2d35ebd5148c5acd" providerId="LiveId" clId="{2D204338-B8FD-4600-B5E9-F244D3F6104B}" dt="2024-03-24T13:02:08.508" v="427"/>
          <ac:spMkLst>
            <pc:docMk/>
            <pc:sldMk cId="2960359603" sldId="275"/>
            <ac:spMk id="5" creationId="{5F81C846-AA9B-38C5-7136-C1D13D39A6C3}"/>
          </ac:spMkLst>
        </pc:spChg>
        <pc:spChg chg="del">
          <ac:chgData name="Tanja Hille" userId="2d35ebd5148c5acd" providerId="LiveId" clId="{2D204338-B8FD-4600-B5E9-F244D3F6104B}" dt="2024-03-21T16:26:19.276" v="408" actId="478"/>
          <ac:spMkLst>
            <pc:docMk/>
            <pc:sldMk cId="2960359603" sldId="275"/>
            <ac:spMk id="5" creationId="{A4924D49-ED9B-0009-4687-DA40BCEC9811}"/>
          </ac:spMkLst>
        </pc:spChg>
        <pc:spChg chg="add del mod">
          <ac:chgData name="Tanja Hille" userId="2d35ebd5148c5acd" providerId="LiveId" clId="{2D204338-B8FD-4600-B5E9-F244D3F6104B}" dt="2024-03-21T16:26:22.876" v="409" actId="478"/>
          <ac:spMkLst>
            <pc:docMk/>
            <pc:sldMk cId="2960359603" sldId="275"/>
            <ac:spMk id="6" creationId="{04F4FB68-CBBA-3A93-FD70-8219064602C6}"/>
          </ac:spMkLst>
        </pc:spChg>
        <pc:spChg chg="add mod">
          <ac:chgData name="Tanja Hille" userId="2d35ebd5148c5acd" providerId="LiveId" clId="{2D204338-B8FD-4600-B5E9-F244D3F6104B}" dt="2024-03-24T13:02:08.508" v="427"/>
          <ac:spMkLst>
            <pc:docMk/>
            <pc:sldMk cId="2960359603" sldId="275"/>
            <ac:spMk id="6" creationId="{B3BE0986-5BA6-FC2D-873F-73EFC63056B1}"/>
          </ac:spMkLst>
        </pc:spChg>
        <pc:spChg chg="add del mod">
          <ac:chgData name="Tanja Hille" userId="2d35ebd5148c5acd" providerId="LiveId" clId="{2D204338-B8FD-4600-B5E9-F244D3F6104B}" dt="2024-03-21T16:26:22.876" v="409" actId="478"/>
          <ac:spMkLst>
            <pc:docMk/>
            <pc:sldMk cId="2960359603" sldId="275"/>
            <ac:spMk id="7" creationId="{173D2EF1-B384-6139-3C55-A1DF0652EB6A}"/>
          </ac:spMkLst>
        </pc:spChg>
        <pc:spChg chg="add del mod">
          <ac:chgData name="Tanja Hille" userId="2d35ebd5148c5acd" providerId="LiveId" clId="{2D204338-B8FD-4600-B5E9-F244D3F6104B}" dt="2024-03-21T16:16:44.407" v="322" actId="478"/>
          <ac:spMkLst>
            <pc:docMk/>
            <pc:sldMk cId="2960359603" sldId="275"/>
            <ac:spMk id="9" creationId="{5880AC82-63DC-B315-1141-C3574D72D884}"/>
          </ac:spMkLst>
        </pc:spChg>
        <pc:spChg chg="add del mod">
          <ac:chgData name="Tanja Hille" userId="2d35ebd5148c5acd" providerId="LiveId" clId="{2D204338-B8FD-4600-B5E9-F244D3F6104B}" dt="2024-03-21T16:16:55.509" v="330"/>
          <ac:spMkLst>
            <pc:docMk/>
            <pc:sldMk cId="2960359603" sldId="275"/>
            <ac:spMk id="11" creationId="{C6424B5E-9195-768B-83B4-4D371E3B4681}"/>
          </ac:spMkLst>
        </pc:spChg>
        <pc:spChg chg="add del mod">
          <ac:chgData name="Tanja Hille" userId="2d35ebd5148c5acd" providerId="LiveId" clId="{2D204338-B8FD-4600-B5E9-F244D3F6104B}" dt="2024-03-21T16:26:22.876" v="409" actId="478"/>
          <ac:spMkLst>
            <pc:docMk/>
            <pc:sldMk cId="2960359603" sldId="275"/>
            <ac:spMk id="12" creationId="{5A6C2C33-F396-3601-062C-92CBF904F171}"/>
          </ac:spMkLst>
        </pc:spChg>
        <pc:spChg chg="add del mod">
          <ac:chgData name="Tanja Hille" userId="2d35ebd5148c5acd" providerId="LiveId" clId="{2D204338-B8FD-4600-B5E9-F244D3F6104B}" dt="2024-03-21T16:18:11.553" v="337" actId="478"/>
          <ac:spMkLst>
            <pc:docMk/>
            <pc:sldMk cId="2960359603" sldId="275"/>
            <ac:spMk id="14" creationId="{39EABACF-3103-9293-6402-7E55FEE4A0A1}"/>
          </ac:spMkLst>
        </pc:spChg>
        <pc:spChg chg="add del mod">
          <ac:chgData name="Tanja Hille" userId="2d35ebd5148c5acd" providerId="LiveId" clId="{2D204338-B8FD-4600-B5E9-F244D3F6104B}" dt="2024-03-21T16:26:22.876" v="409" actId="478"/>
          <ac:spMkLst>
            <pc:docMk/>
            <pc:sldMk cId="2960359603" sldId="275"/>
            <ac:spMk id="15" creationId="{42B9B30C-D741-E4E1-402C-6E7BFEB3179E}"/>
          </ac:spMkLst>
        </pc:spChg>
        <pc:spChg chg="add mod">
          <ac:chgData name="Tanja Hille" userId="2d35ebd5148c5acd" providerId="LiveId" clId="{2D204338-B8FD-4600-B5E9-F244D3F6104B}" dt="2024-03-21T16:21:37.801" v="400"/>
          <ac:spMkLst>
            <pc:docMk/>
            <pc:sldMk cId="2960359603" sldId="275"/>
            <ac:spMk id="16" creationId="{7DA9A26C-38DB-28C4-4231-81FCE2DB0640}"/>
          </ac:spMkLst>
        </pc:spChg>
        <pc:spChg chg="add mod">
          <ac:chgData name="Tanja Hille" userId="2d35ebd5148c5acd" providerId="LiveId" clId="{2D204338-B8FD-4600-B5E9-F244D3F6104B}" dt="2024-03-21T16:21:37.801" v="400"/>
          <ac:spMkLst>
            <pc:docMk/>
            <pc:sldMk cId="2960359603" sldId="275"/>
            <ac:spMk id="17" creationId="{960E245E-4042-E9E5-5830-4287BF9A0661}"/>
          </ac:spMkLst>
        </pc:spChg>
        <pc:spChg chg="add mod">
          <ac:chgData name="Tanja Hille" userId="2d35ebd5148c5acd" providerId="LiveId" clId="{2D204338-B8FD-4600-B5E9-F244D3F6104B}" dt="2024-03-21T16:21:37.801" v="400"/>
          <ac:spMkLst>
            <pc:docMk/>
            <pc:sldMk cId="2960359603" sldId="275"/>
            <ac:spMk id="18" creationId="{A85628AE-0B8F-86E7-F33E-D9524F969DF2}"/>
          </ac:spMkLst>
        </pc:spChg>
        <pc:spChg chg="add mod">
          <ac:chgData name="Tanja Hille" userId="2d35ebd5148c5acd" providerId="LiveId" clId="{2D204338-B8FD-4600-B5E9-F244D3F6104B}" dt="2024-03-21T16:21:37.801" v="400"/>
          <ac:spMkLst>
            <pc:docMk/>
            <pc:sldMk cId="2960359603" sldId="275"/>
            <ac:spMk id="19" creationId="{69220AA4-15DB-D951-7DB6-FD86FD3605EC}"/>
          </ac:spMkLst>
        </pc:spChg>
        <pc:spChg chg="add mod">
          <ac:chgData name="Tanja Hille" userId="2d35ebd5148c5acd" providerId="LiveId" clId="{2D204338-B8FD-4600-B5E9-F244D3F6104B}" dt="2024-03-21T16:26:23.856" v="410"/>
          <ac:spMkLst>
            <pc:docMk/>
            <pc:sldMk cId="2960359603" sldId="275"/>
            <ac:spMk id="22" creationId="{A0BF6E5C-9155-2858-DA1A-766613A5AB5E}"/>
          </ac:spMkLst>
        </pc:spChg>
        <pc:spChg chg="add mod">
          <ac:chgData name="Tanja Hille" userId="2d35ebd5148c5acd" providerId="LiveId" clId="{2D204338-B8FD-4600-B5E9-F244D3F6104B}" dt="2024-03-21T16:26:23.856" v="410"/>
          <ac:spMkLst>
            <pc:docMk/>
            <pc:sldMk cId="2960359603" sldId="275"/>
            <ac:spMk id="23" creationId="{430A7556-1DE1-9540-9EC6-7936089B6F94}"/>
          </ac:spMkLst>
        </pc:spChg>
        <pc:spChg chg="add mod">
          <ac:chgData name="Tanja Hille" userId="2d35ebd5148c5acd" providerId="LiveId" clId="{2D204338-B8FD-4600-B5E9-F244D3F6104B}" dt="2024-03-24T13:05:04.633" v="497"/>
          <ac:spMkLst>
            <pc:docMk/>
            <pc:sldMk cId="2960359603" sldId="275"/>
            <ac:spMk id="24" creationId="{1F1DAD37-D547-9E39-DE8E-A515B312FF34}"/>
          </ac:spMkLst>
        </pc:spChg>
        <pc:spChg chg="add mod">
          <ac:chgData name="Tanja Hille" userId="2d35ebd5148c5acd" providerId="LiveId" clId="{2D204338-B8FD-4600-B5E9-F244D3F6104B}" dt="2024-03-24T13:05:01.473" v="496" actId="20577"/>
          <ac:spMkLst>
            <pc:docMk/>
            <pc:sldMk cId="2960359603" sldId="275"/>
            <ac:spMk id="25" creationId="{860E3610-53B9-E5CC-B176-B7CF1A5E8FF4}"/>
          </ac:spMkLst>
        </pc:spChg>
        <pc:picChg chg="add mod ord modCrop">
          <ac:chgData name="Tanja Hille" userId="2d35ebd5148c5acd" providerId="LiveId" clId="{2D204338-B8FD-4600-B5E9-F244D3F6104B}" dt="2024-03-21T16:23:18.094" v="407" actId="732"/>
          <ac:picMkLst>
            <pc:docMk/>
            <pc:sldMk cId="2960359603" sldId="275"/>
            <ac:picMk id="21" creationId="{528D5C01-C3DC-7875-B503-7953D48AB2AA}"/>
          </ac:picMkLst>
        </pc:picChg>
      </pc:sldChg>
      <pc:sldChg chg="addSp delSp modSp add mod">
        <pc:chgData name="Tanja Hille" userId="2d35ebd5148c5acd" providerId="LiveId" clId="{2D204338-B8FD-4600-B5E9-F244D3F6104B}" dt="2024-03-24T13:03:14.360" v="455" actId="20577"/>
        <pc:sldMkLst>
          <pc:docMk/>
          <pc:sldMk cId="446260791" sldId="276"/>
        </pc:sldMkLst>
        <pc:spChg chg="add mod">
          <ac:chgData name="Tanja Hille" userId="2d35ebd5148c5acd" providerId="LiveId" clId="{2D204338-B8FD-4600-B5E9-F244D3F6104B}" dt="2024-03-24T13:02:19.500" v="431"/>
          <ac:spMkLst>
            <pc:docMk/>
            <pc:sldMk cId="446260791" sldId="276"/>
            <ac:spMk id="2" creationId="{0A5D39B9-1863-3336-1CE0-845928CD11CA}"/>
          </ac:spMkLst>
        </pc:spChg>
        <pc:spChg chg="add mod">
          <ac:chgData name="Tanja Hille" userId="2d35ebd5148c5acd" providerId="LiveId" clId="{2D204338-B8FD-4600-B5E9-F244D3F6104B}" dt="2024-03-24T13:02:19.500" v="431"/>
          <ac:spMkLst>
            <pc:docMk/>
            <pc:sldMk cId="446260791" sldId="276"/>
            <ac:spMk id="3" creationId="{840A67BA-E984-040F-4F63-F9E8D3ED1975}"/>
          </ac:spMkLst>
        </pc:spChg>
        <pc:spChg chg="mod">
          <ac:chgData name="Tanja Hille" userId="2d35ebd5148c5acd" providerId="LiveId" clId="{2D204338-B8FD-4600-B5E9-F244D3F6104B}" dt="2024-03-24T13:01:17.463" v="419" actId="207"/>
          <ac:spMkLst>
            <pc:docMk/>
            <pc:sldMk cId="446260791" sldId="276"/>
            <ac:spMk id="4" creationId="{E4B10BB2-461C-64EA-FAC7-F7E04F2F1AFD}"/>
          </ac:spMkLst>
        </pc:spChg>
        <pc:spChg chg="mod">
          <ac:chgData name="Tanja Hille" userId="2d35ebd5148c5acd" providerId="LiveId" clId="{2D204338-B8FD-4600-B5E9-F244D3F6104B}" dt="2024-03-24T13:01:05.729" v="417" actId="207"/>
          <ac:spMkLst>
            <pc:docMk/>
            <pc:sldMk cId="446260791" sldId="276"/>
            <ac:spMk id="9" creationId="{00000000-0000-0000-0000-000000000000}"/>
          </ac:spMkLst>
        </pc:spChg>
        <pc:spChg chg="add mod">
          <ac:chgData name="Tanja Hille" userId="2d35ebd5148c5acd" providerId="LiveId" clId="{2D204338-B8FD-4600-B5E9-F244D3F6104B}" dt="2024-03-24T13:03:14.360" v="455" actId="20577"/>
          <ac:spMkLst>
            <pc:docMk/>
            <pc:sldMk cId="446260791" sldId="276"/>
            <ac:spMk id="10" creationId="{8A6AFBEC-DEFD-34CC-DC85-B2605A3D3692}"/>
          </ac:spMkLst>
        </pc:spChg>
        <pc:spChg chg="mod">
          <ac:chgData name="Tanja Hille" userId="2d35ebd5148c5acd" providerId="LiveId" clId="{2D204338-B8FD-4600-B5E9-F244D3F6104B}" dt="2024-03-24T13:01:20.233" v="420" actId="207"/>
          <ac:spMkLst>
            <pc:docMk/>
            <pc:sldMk cId="446260791" sldId="276"/>
            <ac:spMk id="15" creationId="{00000000-0000-0000-0000-000000000000}"/>
          </ac:spMkLst>
        </pc:spChg>
        <pc:spChg chg="mod">
          <ac:chgData name="Tanja Hille" userId="2d35ebd5148c5acd" providerId="LiveId" clId="{2D204338-B8FD-4600-B5E9-F244D3F6104B}" dt="2024-03-24T13:01:23.028" v="421" actId="207"/>
          <ac:spMkLst>
            <pc:docMk/>
            <pc:sldMk cId="446260791" sldId="276"/>
            <ac:spMk id="16" creationId="{00000000-0000-0000-0000-000000000000}"/>
          </ac:spMkLst>
        </pc:spChg>
        <pc:spChg chg="mod">
          <ac:chgData name="Tanja Hille" userId="2d35ebd5148c5acd" providerId="LiveId" clId="{2D204338-B8FD-4600-B5E9-F244D3F6104B}" dt="2024-03-24T13:01:27.031" v="422" actId="207"/>
          <ac:spMkLst>
            <pc:docMk/>
            <pc:sldMk cId="446260791" sldId="276"/>
            <ac:spMk id="35" creationId="{DE0B05D2-9E26-9BEA-D74C-34924DA2686C}"/>
          </ac:spMkLst>
        </pc:spChg>
        <pc:spChg chg="mod">
          <ac:chgData name="Tanja Hille" userId="2d35ebd5148c5acd" providerId="LiveId" clId="{2D204338-B8FD-4600-B5E9-F244D3F6104B}" dt="2024-03-24T13:01:09.214" v="418" actId="207"/>
          <ac:spMkLst>
            <pc:docMk/>
            <pc:sldMk cId="446260791" sldId="276"/>
            <ac:spMk id="36" creationId="{E08D973C-DF8A-C3D1-71AC-66ADE8AE74DD}"/>
          </ac:spMkLst>
        </pc:spChg>
        <pc:spChg chg="mod">
          <ac:chgData name="Tanja Hille" userId="2d35ebd5148c5acd" providerId="LiveId" clId="{2D204338-B8FD-4600-B5E9-F244D3F6104B}" dt="2024-03-24T13:01:01.939" v="416" actId="207"/>
          <ac:spMkLst>
            <pc:docMk/>
            <pc:sldMk cId="446260791" sldId="276"/>
            <ac:spMk id="45" creationId="{4D1AB5BA-B014-8451-1DB4-0F1655414F29}"/>
          </ac:spMkLst>
        </pc:spChg>
        <pc:spChg chg="del">
          <ac:chgData name="Tanja Hille" userId="2d35ebd5148c5acd" providerId="LiveId" clId="{2D204338-B8FD-4600-B5E9-F244D3F6104B}" dt="2024-03-24T13:02:19.189" v="430" actId="478"/>
          <ac:spMkLst>
            <pc:docMk/>
            <pc:sldMk cId="446260791" sldId="276"/>
            <ac:spMk id="53" creationId="{B5DCA51D-BB3C-13A6-28A8-C9DBCD3785BE}"/>
          </ac:spMkLst>
        </pc:spChg>
      </pc:sldChg>
      <pc:sldChg chg="addSp delSp modSp new mod ord">
        <pc:chgData name="Tanja Hille" userId="2d35ebd5148c5acd" providerId="LiveId" clId="{2D204338-B8FD-4600-B5E9-F244D3F6104B}" dt="2024-03-24T13:16:01.463" v="1866" actId="20577"/>
        <pc:sldMkLst>
          <pc:docMk/>
          <pc:sldMk cId="2711480862" sldId="277"/>
        </pc:sldMkLst>
        <pc:spChg chg="mod">
          <ac:chgData name="Tanja Hille" userId="2d35ebd5148c5acd" providerId="LiveId" clId="{2D204338-B8FD-4600-B5E9-F244D3F6104B}" dt="2024-03-24T13:06:40.477" v="658" actId="20577"/>
          <ac:spMkLst>
            <pc:docMk/>
            <pc:sldMk cId="2711480862" sldId="277"/>
            <ac:spMk id="2" creationId="{C38B9511-1A31-2D26-40AF-8B9BA76C8C0C}"/>
          </ac:spMkLst>
        </pc:spChg>
        <pc:spChg chg="mod">
          <ac:chgData name="Tanja Hille" userId="2d35ebd5148c5acd" providerId="LiveId" clId="{2D204338-B8FD-4600-B5E9-F244D3F6104B}" dt="2024-03-24T13:03:50.261" v="479" actId="20577"/>
          <ac:spMkLst>
            <pc:docMk/>
            <pc:sldMk cId="2711480862" sldId="277"/>
            <ac:spMk id="3" creationId="{CB0A9E72-BFCB-822F-A7FF-4B4DA2A812E7}"/>
          </ac:spMkLst>
        </pc:spChg>
        <pc:spChg chg="mod">
          <ac:chgData name="Tanja Hille" userId="2d35ebd5148c5acd" providerId="LiveId" clId="{2D204338-B8FD-4600-B5E9-F244D3F6104B}" dt="2024-03-24T13:16:01.463" v="1866" actId="20577"/>
          <ac:spMkLst>
            <pc:docMk/>
            <pc:sldMk cId="2711480862" sldId="277"/>
            <ac:spMk id="4" creationId="{3088688C-A881-5B03-BD5F-CF66329B3FB5}"/>
          </ac:spMkLst>
        </pc:spChg>
        <pc:spChg chg="del">
          <ac:chgData name="Tanja Hille" userId="2d35ebd5148c5acd" providerId="LiveId" clId="{2D204338-B8FD-4600-B5E9-F244D3F6104B}" dt="2024-03-24T13:10:52.401" v="1115" actId="478"/>
          <ac:spMkLst>
            <pc:docMk/>
            <pc:sldMk cId="2711480862" sldId="277"/>
            <ac:spMk id="6" creationId="{A0101FDF-5D7C-65A7-FABB-EC27A8979590}"/>
          </ac:spMkLst>
        </pc:spChg>
        <pc:spChg chg="add mod">
          <ac:chgData name="Tanja Hille" userId="2d35ebd5148c5acd" providerId="LiveId" clId="{2D204338-B8FD-4600-B5E9-F244D3F6104B}" dt="2024-03-24T13:11:07.378" v="1116"/>
          <ac:spMkLst>
            <pc:docMk/>
            <pc:sldMk cId="2711480862" sldId="277"/>
            <ac:spMk id="7" creationId="{34EC9D70-96A3-B181-4A42-6BB65B9BE5FF}"/>
          </ac:spMkLst>
        </pc:spChg>
        <pc:spChg chg="add mod">
          <ac:chgData name="Tanja Hille" userId="2d35ebd5148c5acd" providerId="LiveId" clId="{2D204338-B8FD-4600-B5E9-F244D3F6104B}" dt="2024-03-24T13:11:07.378" v="1116"/>
          <ac:spMkLst>
            <pc:docMk/>
            <pc:sldMk cId="2711480862" sldId="277"/>
            <ac:spMk id="8" creationId="{F2B52091-BB73-93AB-DB48-C005E6546FB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039B7E-12BB-1C49-AAD5-85F9101F190D}" type="datetimeFigureOut">
              <a:rPr lang="de-DE" smtClean="0"/>
              <a:pPr/>
              <a:t>25.03.2024</a:t>
            </a:fld>
            <a:endParaRPr lang="de-DE"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5F3B9D-A4B1-754F-801C-E7ABCFDCD2F3}" type="slidenum">
              <a:rPr lang="de-DE" smtClean="0"/>
              <a:pPr/>
              <a:t>‹Nr.›</a:t>
            </a:fld>
            <a:endParaRPr lang="de-DE" dirty="0"/>
          </a:p>
        </p:txBody>
      </p:sp>
    </p:spTree>
    <p:extLst>
      <p:ext uri="{BB962C8B-B14F-4D97-AF65-F5344CB8AC3E}">
        <p14:creationId xmlns:p14="http://schemas.microsoft.com/office/powerpoint/2010/main" val="421865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68E9C1-255A-2A4B-B0F4-AADD356B0144}" type="datetimeFigureOut">
              <a:rPr lang="de-DE" smtClean="0"/>
              <a:pPr/>
              <a:t>25.03.2024</a:t>
            </a:fld>
            <a:endParaRPr lang="de-DE"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D9D919-A04C-454A-A232-30865D4F8E72}" type="slidenum">
              <a:rPr lang="de-DE" smtClean="0"/>
              <a:pPr/>
              <a:t>‹Nr.›</a:t>
            </a:fld>
            <a:endParaRPr lang="de-DE" dirty="0"/>
          </a:p>
        </p:txBody>
      </p:sp>
    </p:spTree>
    <p:extLst>
      <p:ext uri="{BB962C8B-B14F-4D97-AF65-F5344CB8AC3E}">
        <p14:creationId xmlns:p14="http://schemas.microsoft.com/office/powerpoint/2010/main" val="12131471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BD9D919-A04C-454A-A232-30865D4F8E72}" type="slidenum">
              <a:rPr lang="de-DE" smtClean="0"/>
              <a:pPr/>
              <a:t>4</a:t>
            </a:fld>
            <a:endParaRPr lang="de-DE" dirty="0"/>
          </a:p>
        </p:txBody>
      </p:sp>
    </p:spTree>
    <p:extLst>
      <p:ext uri="{BB962C8B-B14F-4D97-AF65-F5344CB8AC3E}">
        <p14:creationId xmlns:p14="http://schemas.microsoft.com/office/powerpoint/2010/main" val="1196727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D9D919-A04C-454A-A232-30865D4F8E72}"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5353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tartfolie">
    <p:bg>
      <p:bgPr>
        <a:solidFill>
          <a:schemeClr val="bg1"/>
        </a:solidFill>
        <a:effectLst/>
      </p:bgPr>
    </p:bg>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24000" y="325395"/>
            <a:ext cx="11521500" cy="610200"/>
          </a:xfrm>
          <a:prstGeom prst="rect">
            <a:avLst/>
          </a:prstGeom>
        </p:spPr>
        <p:txBody>
          <a:bodyPr vert="horz" lIns="0" tIns="0" rIns="0" bIns="0"/>
          <a:lstStyle>
            <a:lvl1pPr algn="l">
              <a:lnSpc>
                <a:spcPts val="4600"/>
              </a:lnSpc>
              <a:defRPr sz="3800" b="0" i="0" baseline="0">
                <a:solidFill>
                  <a:srgbClr val="00559D"/>
                </a:solidFill>
                <a:latin typeface="+mj-lt"/>
                <a:cs typeface="Arial"/>
              </a:defRPr>
            </a:lvl1pPr>
          </a:lstStyle>
          <a:p>
            <a:r>
              <a:rPr lang="de-DE" dirty="0"/>
              <a:t>Titel bearbeiten</a:t>
            </a:r>
          </a:p>
        </p:txBody>
      </p:sp>
      <p:sp>
        <p:nvSpPr>
          <p:cNvPr id="10" name="Text Placeholder 10"/>
          <p:cNvSpPr>
            <a:spLocks noGrp="1"/>
          </p:cNvSpPr>
          <p:nvPr>
            <p:ph type="body" sz="quarter" idx="10" hasCustomPrompt="1"/>
          </p:nvPr>
        </p:nvSpPr>
        <p:spPr>
          <a:xfrm>
            <a:off x="324000" y="946116"/>
            <a:ext cx="11521500" cy="766773"/>
          </a:xfrm>
          <a:prstGeom prst="rect">
            <a:avLst/>
          </a:prstGeom>
        </p:spPr>
        <p:txBody>
          <a:bodyPr vert="horz" lIns="0" tIns="0" rIns="0" bIns="0"/>
          <a:lstStyle>
            <a:lvl1pPr marL="0" indent="0">
              <a:lnSpc>
                <a:spcPts val="2600"/>
              </a:lnSpc>
              <a:spcBef>
                <a:spcPts val="0"/>
              </a:spcBef>
              <a:buNone/>
              <a:defRPr sz="2000" b="0" i="0">
                <a:solidFill>
                  <a:srgbClr val="00325F"/>
                </a:solidFill>
                <a:latin typeface="+mj-lt"/>
                <a:cs typeface="Arial"/>
              </a:defRPr>
            </a:lvl1pPr>
          </a:lstStyle>
          <a:p>
            <a:pPr lvl="0"/>
            <a:r>
              <a:rPr lang="de-DE" dirty="0"/>
              <a:t>Untertitel bearbeiten</a:t>
            </a:r>
          </a:p>
        </p:txBody>
      </p:sp>
      <p:sp>
        <p:nvSpPr>
          <p:cNvPr id="15" name="Picture Placeholder 13"/>
          <p:cNvSpPr>
            <a:spLocks noGrp="1"/>
          </p:cNvSpPr>
          <p:nvPr>
            <p:ph type="pic" sz="quarter" idx="11" hasCustomPrompt="1"/>
          </p:nvPr>
        </p:nvSpPr>
        <p:spPr>
          <a:xfrm>
            <a:off x="324000" y="1836000"/>
            <a:ext cx="11521500" cy="4464000"/>
          </a:xfrm>
          <a:prstGeom prst="rect">
            <a:avLst/>
          </a:prstGeom>
          <a:solidFill>
            <a:schemeClr val="bg1">
              <a:lumMod val="95000"/>
            </a:schemeClr>
          </a:solidFill>
        </p:spPr>
        <p:txBody>
          <a:bodyPr vert="horz" anchor="ctr"/>
          <a:lstStyle>
            <a:lvl1pPr algn="ctr">
              <a:buNone/>
              <a:defRPr sz="1600" i="0" baseline="0">
                <a:latin typeface="+mn-lt"/>
                <a:cs typeface="Arial"/>
              </a:defRPr>
            </a:lvl1pPr>
          </a:lstStyle>
          <a:p>
            <a:r>
              <a:rPr lang="de-DE" dirty="0"/>
              <a:t/>
            </a:r>
            <a:br>
              <a:rPr lang="de-DE" dirty="0"/>
            </a:br>
            <a:r>
              <a:rPr lang="de-DE" dirty="0"/>
              <a:t/>
            </a:r>
            <a:br>
              <a:rPr lang="de-DE" dirty="0"/>
            </a:br>
            <a:r>
              <a:rPr lang="de-DE" dirty="0"/>
              <a:t/>
            </a:r>
            <a:br>
              <a:rPr lang="de-DE" dirty="0"/>
            </a:br>
            <a:r>
              <a:rPr lang="de-DE" dirty="0"/>
              <a:t/>
            </a:r>
            <a:br>
              <a:rPr lang="de-DE" dirty="0"/>
            </a:br>
            <a:r>
              <a:rPr lang="de-DE" dirty="0"/>
              <a:t>Bild durch Klicken auf das Symbol hinzufügen.</a:t>
            </a:r>
          </a:p>
        </p:txBody>
      </p:sp>
      <p:sp>
        <p:nvSpPr>
          <p:cNvPr id="17" name="Foliennummernplatzhalter 16">
            <a:extLst>
              <a:ext uri="{FF2B5EF4-FFF2-40B4-BE49-F238E27FC236}">
                <a16:creationId xmlns:a16="http://schemas.microsoft.com/office/drawing/2014/main" id="{BBC8F3C5-3AA4-4BEA-BB2B-197D3C638661}"/>
              </a:ext>
            </a:extLst>
          </p:cNvPr>
          <p:cNvSpPr>
            <a:spLocks noGrp="1"/>
          </p:cNvSpPr>
          <p:nvPr>
            <p:ph type="sldNum" sz="quarter" idx="14"/>
          </p:nvPr>
        </p:nvSpPr>
        <p:spPr/>
        <p:txBody>
          <a:bodyPr/>
          <a:lstStyle/>
          <a:p>
            <a:fld id="{BF344DED-EFD9-43CF-B03F-63CB95A15DF8}" type="slidenum">
              <a:rPr lang="de-DE" smtClean="0"/>
              <a:pPr/>
              <a:t>‹Nr.›</a:t>
            </a:fld>
            <a:endParaRPr lang="de-D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lie leer">
    <p:bg>
      <p:bgPr>
        <a:solidFill>
          <a:schemeClr val="bg1"/>
        </a:solidFill>
        <a:effectLst/>
      </p:bgPr>
    </p:bg>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2CC1F68-8C51-483B-BDAD-39DC49F6242F}"/>
              </a:ext>
            </a:extLst>
          </p:cNvPr>
          <p:cNvSpPr>
            <a:spLocks noGrp="1"/>
          </p:cNvSpPr>
          <p:nvPr>
            <p:ph type="sldNum" sz="quarter" idx="12"/>
          </p:nvPr>
        </p:nvSpPr>
        <p:spPr/>
        <p:txBody>
          <a:bodyPr/>
          <a:lstStyle/>
          <a:p>
            <a:fld id="{BF344DED-EFD9-43CF-B03F-63CB95A15DF8}" type="slidenum">
              <a:rPr lang="de-DE" smtClean="0"/>
              <a:pPr/>
              <a:t>‹Nr.›</a:t>
            </a:fld>
            <a:endParaRPr lang="de-DE" dirty="0"/>
          </a:p>
        </p:txBody>
      </p:sp>
      <p:sp>
        <p:nvSpPr>
          <p:cNvPr id="6" name="Fußzeilenplatzhalter 2">
            <a:extLst>
              <a:ext uri="{FF2B5EF4-FFF2-40B4-BE49-F238E27FC236}">
                <a16:creationId xmlns:a16="http://schemas.microsoft.com/office/drawing/2014/main" id="{FE8CE9B4-8E7A-40DC-9044-65CFFDA97C32}"/>
              </a:ext>
            </a:extLst>
          </p:cNvPr>
          <p:cNvSpPr>
            <a:spLocks noGrp="1"/>
          </p:cNvSpPr>
          <p:nvPr>
            <p:ph type="ftr" sz="quarter" idx="13"/>
          </p:nvPr>
        </p:nvSpPr>
        <p:spPr>
          <a:xfrm>
            <a:off x="1296000" y="6408000"/>
            <a:ext cx="9288000" cy="144000"/>
          </a:xfrm>
          <a:prstGeom prst="rect">
            <a:avLst/>
          </a:prstGeom>
        </p:spPr>
        <p:txBody>
          <a:bodyPr/>
          <a:lstStyle/>
          <a:p>
            <a:r>
              <a:rPr lang="de-DE" dirty="0"/>
              <a:t>Abteilung 10/11 Organisationsentwicklung</a:t>
            </a:r>
          </a:p>
          <a:p>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chlussfolie">
    <p:bg>
      <p:bgPr>
        <a:solidFill>
          <a:schemeClr val="bg1"/>
        </a:solidFill>
        <a:effectLst/>
      </p:bgPr>
    </p:bg>
    <p:spTree>
      <p:nvGrpSpPr>
        <p:cNvPr id="1" name=""/>
        <p:cNvGrpSpPr/>
        <p:nvPr/>
      </p:nvGrpSpPr>
      <p:grpSpPr>
        <a:xfrm>
          <a:off x="0" y="0"/>
          <a:ext cx="0" cy="0"/>
          <a:chOff x="0" y="0"/>
          <a:chExt cx="0" cy="0"/>
        </a:xfrm>
      </p:grpSpPr>
      <p:sp>
        <p:nvSpPr>
          <p:cNvPr id="6" name="Text Placeholder 10"/>
          <p:cNvSpPr>
            <a:spLocks noGrp="1"/>
          </p:cNvSpPr>
          <p:nvPr>
            <p:ph type="body" sz="quarter" idx="11" hasCustomPrompt="1"/>
          </p:nvPr>
        </p:nvSpPr>
        <p:spPr>
          <a:xfrm>
            <a:off x="1584000" y="2735254"/>
            <a:ext cx="9000000" cy="3468735"/>
          </a:xfrm>
          <a:prstGeom prst="rect">
            <a:avLst/>
          </a:prstGeom>
        </p:spPr>
        <p:txBody>
          <a:bodyPr vert="horz" lIns="0" tIns="0" rIns="0" bIns="0"/>
          <a:lstStyle>
            <a:lvl1pPr marL="0" indent="0">
              <a:lnSpc>
                <a:spcPts val="2600"/>
              </a:lnSpc>
              <a:spcBef>
                <a:spcPts val="0"/>
              </a:spcBef>
              <a:buNone/>
              <a:defRPr sz="2000" b="0" i="0" baseline="0">
                <a:solidFill>
                  <a:srgbClr val="00325F"/>
                </a:solidFill>
                <a:latin typeface="+mn-lt"/>
                <a:cs typeface="Arial"/>
              </a:defRPr>
            </a:lvl1pPr>
            <a:lvl2pPr marL="216000" indent="-216000">
              <a:lnSpc>
                <a:spcPts val="2600"/>
              </a:lnSpc>
              <a:buClr>
                <a:srgbClr val="00325F"/>
              </a:buClr>
              <a:buSzPct val="120000"/>
              <a:buFont typeface="Symbol" pitchFamily="18" charset="2"/>
              <a:buChar char="-"/>
              <a:defRPr sz="2000">
                <a:solidFill>
                  <a:srgbClr val="00325F"/>
                </a:solidFill>
                <a:latin typeface="+mn-lt"/>
              </a:defRPr>
            </a:lvl2pPr>
            <a:lvl3pPr marL="864000" indent="-216000">
              <a:lnSpc>
                <a:spcPts val="2300"/>
              </a:lnSpc>
              <a:buFont typeface="Arial" pitchFamily="34" charset="0"/>
              <a:buChar char="–"/>
              <a:defRPr sz="1800" baseline="0">
                <a:latin typeface="Arial" pitchFamily="34" charset="0"/>
              </a:defRPr>
            </a:lvl3pPr>
            <a:lvl4pPr marL="1296000" indent="-216000">
              <a:lnSpc>
                <a:spcPts val="2300"/>
              </a:lnSpc>
              <a:buFont typeface="Arial" pitchFamily="34" charset="0"/>
              <a:buChar char="•"/>
              <a:defRPr sz="1800">
                <a:latin typeface="Arial" pitchFamily="34" charset="0"/>
              </a:defRPr>
            </a:lvl4pPr>
            <a:lvl5pPr marL="1728000" indent="-216000">
              <a:lnSpc>
                <a:spcPts val="2300"/>
              </a:lnSpc>
              <a:buFont typeface="Arial" pitchFamily="34" charset="0"/>
              <a:buChar char="–"/>
              <a:defRPr sz="1800">
                <a:latin typeface="Arial" pitchFamily="34" charset="0"/>
              </a:defRPr>
            </a:lvl5pPr>
          </a:lstStyle>
          <a:p>
            <a:pPr lvl="0"/>
            <a:r>
              <a:rPr lang="de-DE"/>
              <a:t>Fließtext Segoe erste </a:t>
            </a:r>
            <a:r>
              <a:rPr lang="de-DE" dirty="0"/>
              <a:t>Ebene, durch Klicken bearbeiten</a:t>
            </a:r>
          </a:p>
          <a:p>
            <a:pPr lvl="1"/>
            <a:r>
              <a:rPr lang="de-DE" dirty="0"/>
              <a:t>2. Textebene (Listendarstellung) durch Verwenden der ‚Einrücken-Taste‘</a:t>
            </a:r>
          </a:p>
        </p:txBody>
      </p:sp>
      <p:sp>
        <p:nvSpPr>
          <p:cNvPr id="2" name="Titel 1">
            <a:extLst>
              <a:ext uri="{FF2B5EF4-FFF2-40B4-BE49-F238E27FC236}">
                <a16:creationId xmlns:a16="http://schemas.microsoft.com/office/drawing/2014/main" id="{6AB10777-CCC7-4788-8DDB-56FBA5C7D03F}"/>
              </a:ext>
            </a:extLst>
          </p:cNvPr>
          <p:cNvSpPr>
            <a:spLocks noGrp="1"/>
          </p:cNvSpPr>
          <p:nvPr>
            <p:ph type="title"/>
          </p:nvPr>
        </p:nvSpPr>
        <p:spPr/>
        <p:txBody>
          <a:bodyPr/>
          <a:lstStyle/>
          <a:p>
            <a:r>
              <a:rPr lang="de-DE"/>
              <a:t>Titelmasterformat durch Klicken bearbeiten</a:t>
            </a:r>
          </a:p>
        </p:txBody>
      </p:sp>
      <p:sp>
        <p:nvSpPr>
          <p:cNvPr id="7" name="Foliennummernplatzhalter 6">
            <a:extLst>
              <a:ext uri="{FF2B5EF4-FFF2-40B4-BE49-F238E27FC236}">
                <a16:creationId xmlns:a16="http://schemas.microsoft.com/office/drawing/2014/main" id="{154EB5BC-032F-4E56-AFA0-B77B0F0F81FF}"/>
              </a:ext>
            </a:extLst>
          </p:cNvPr>
          <p:cNvSpPr>
            <a:spLocks noGrp="1"/>
          </p:cNvSpPr>
          <p:nvPr>
            <p:ph type="sldNum" sz="quarter" idx="14"/>
          </p:nvPr>
        </p:nvSpPr>
        <p:spPr/>
        <p:txBody>
          <a:bodyPr/>
          <a:lstStyle/>
          <a:p>
            <a:fld id="{BF344DED-EFD9-43CF-B03F-63CB95A15DF8}" type="slidenum">
              <a:rPr lang="de-DE" smtClean="0"/>
              <a:pPr/>
              <a:t>‹Nr.›</a:t>
            </a:fld>
            <a:endParaRPr lang="de-DE" dirty="0"/>
          </a:p>
        </p:txBody>
      </p:sp>
      <p:sp>
        <p:nvSpPr>
          <p:cNvPr id="9" name="Fußzeilenplatzhalter 2">
            <a:extLst>
              <a:ext uri="{FF2B5EF4-FFF2-40B4-BE49-F238E27FC236}">
                <a16:creationId xmlns:a16="http://schemas.microsoft.com/office/drawing/2014/main" id="{FE8CE9B4-8E7A-40DC-9044-65CFFDA97C32}"/>
              </a:ext>
            </a:extLst>
          </p:cNvPr>
          <p:cNvSpPr>
            <a:spLocks noGrp="1"/>
          </p:cNvSpPr>
          <p:nvPr>
            <p:ph type="ftr" sz="quarter" idx="13"/>
          </p:nvPr>
        </p:nvSpPr>
        <p:spPr>
          <a:xfrm>
            <a:off x="1296000" y="6408000"/>
            <a:ext cx="9288000" cy="144000"/>
          </a:xfrm>
          <a:prstGeom prst="rect">
            <a:avLst/>
          </a:prstGeom>
        </p:spPr>
        <p:txBody>
          <a:bodyPr/>
          <a:lstStyle/>
          <a:p>
            <a:r>
              <a:rPr lang="de-DE" dirty="0"/>
              <a:t>Abteilung 10/11 Organisationsentwicklung</a:t>
            </a:r>
          </a:p>
          <a:p>
            <a:endParaRPr lang="de-D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artfolie">
    <p:bg>
      <p:bgPr>
        <a:solidFill>
          <a:schemeClr val="bg1"/>
        </a:solidFill>
        <a:effectLst/>
      </p:bgPr>
    </p:bg>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24000" y="325395"/>
            <a:ext cx="11521500" cy="610200"/>
          </a:xfrm>
          <a:prstGeom prst="rect">
            <a:avLst/>
          </a:prstGeom>
        </p:spPr>
        <p:txBody>
          <a:bodyPr vert="horz" lIns="0" tIns="0" rIns="0" bIns="0"/>
          <a:lstStyle>
            <a:lvl1pPr algn="l">
              <a:lnSpc>
                <a:spcPts val="4600"/>
              </a:lnSpc>
              <a:defRPr sz="3800" b="0" i="0" baseline="0">
                <a:solidFill>
                  <a:srgbClr val="00559D"/>
                </a:solidFill>
                <a:latin typeface="+mj-lt"/>
                <a:cs typeface="Arial"/>
              </a:defRPr>
            </a:lvl1pPr>
          </a:lstStyle>
          <a:p>
            <a:r>
              <a:rPr lang="de-DE" dirty="0"/>
              <a:t>Titel bearbeiten</a:t>
            </a:r>
          </a:p>
        </p:txBody>
      </p:sp>
      <p:sp>
        <p:nvSpPr>
          <p:cNvPr id="10" name="Text Placeholder 10"/>
          <p:cNvSpPr>
            <a:spLocks noGrp="1"/>
          </p:cNvSpPr>
          <p:nvPr>
            <p:ph type="body" sz="quarter" idx="10" hasCustomPrompt="1"/>
          </p:nvPr>
        </p:nvSpPr>
        <p:spPr>
          <a:xfrm>
            <a:off x="324000" y="946116"/>
            <a:ext cx="11521500" cy="766773"/>
          </a:xfrm>
          <a:prstGeom prst="rect">
            <a:avLst/>
          </a:prstGeom>
        </p:spPr>
        <p:txBody>
          <a:bodyPr vert="horz" lIns="0" tIns="0" rIns="0" bIns="0"/>
          <a:lstStyle>
            <a:lvl1pPr marL="0" indent="0">
              <a:lnSpc>
                <a:spcPts val="2600"/>
              </a:lnSpc>
              <a:spcBef>
                <a:spcPts val="0"/>
              </a:spcBef>
              <a:buNone/>
              <a:defRPr sz="2000" b="0" i="0">
                <a:solidFill>
                  <a:srgbClr val="00325F"/>
                </a:solidFill>
                <a:latin typeface="+mj-lt"/>
                <a:cs typeface="Arial"/>
              </a:defRPr>
            </a:lvl1pPr>
          </a:lstStyle>
          <a:p>
            <a:pPr lvl="0"/>
            <a:r>
              <a:rPr lang="de-DE" dirty="0"/>
              <a:t>Untertitel bearbeiten</a:t>
            </a:r>
          </a:p>
        </p:txBody>
      </p:sp>
      <p:sp>
        <p:nvSpPr>
          <p:cNvPr id="15" name="Picture Placeholder 13"/>
          <p:cNvSpPr>
            <a:spLocks noGrp="1"/>
          </p:cNvSpPr>
          <p:nvPr>
            <p:ph type="pic" sz="quarter" idx="11" hasCustomPrompt="1"/>
          </p:nvPr>
        </p:nvSpPr>
        <p:spPr>
          <a:xfrm>
            <a:off x="324000" y="1836000"/>
            <a:ext cx="11521500" cy="4464000"/>
          </a:xfrm>
          <a:prstGeom prst="rect">
            <a:avLst/>
          </a:prstGeom>
          <a:solidFill>
            <a:schemeClr val="bg1">
              <a:lumMod val="95000"/>
            </a:schemeClr>
          </a:solidFill>
        </p:spPr>
        <p:txBody>
          <a:bodyPr vert="horz" anchor="ctr"/>
          <a:lstStyle>
            <a:lvl1pPr algn="ctr">
              <a:buNone/>
              <a:defRPr sz="1600" i="0" baseline="0">
                <a:latin typeface="+mn-lt"/>
                <a:cs typeface="Arial"/>
              </a:defRPr>
            </a:lvl1pPr>
          </a:lstStyle>
          <a:p>
            <a:r>
              <a:rPr lang="de-DE" dirty="0"/>
              <a:t/>
            </a:r>
            <a:br>
              <a:rPr lang="de-DE" dirty="0"/>
            </a:br>
            <a:r>
              <a:rPr lang="de-DE" dirty="0"/>
              <a:t/>
            </a:r>
            <a:br>
              <a:rPr lang="de-DE" dirty="0"/>
            </a:br>
            <a:r>
              <a:rPr lang="de-DE" dirty="0"/>
              <a:t/>
            </a:r>
            <a:br>
              <a:rPr lang="de-DE" dirty="0"/>
            </a:br>
            <a:r>
              <a:rPr lang="de-DE" dirty="0"/>
              <a:t/>
            </a:r>
            <a:br>
              <a:rPr lang="de-DE" dirty="0"/>
            </a:br>
            <a:r>
              <a:rPr lang="de-DE" dirty="0"/>
              <a:t>Bild durch Klicken auf das Symbol hinzufügen.</a:t>
            </a:r>
          </a:p>
        </p:txBody>
      </p:sp>
      <p:sp>
        <p:nvSpPr>
          <p:cNvPr id="16" name="Fußzeilenplatzhalter 15">
            <a:extLst>
              <a:ext uri="{FF2B5EF4-FFF2-40B4-BE49-F238E27FC236}">
                <a16:creationId xmlns:a16="http://schemas.microsoft.com/office/drawing/2014/main" id="{031762CF-6584-44E1-86FF-415EA31281B0}"/>
              </a:ext>
            </a:extLst>
          </p:cNvPr>
          <p:cNvSpPr>
            <a:spLocks noGrp="1"/>
          </p:cNvSpPr>
          <p:nvPr>
            <p:ph type="ftr" sz="quarter" idx="13"/>
          </p:nvPr>
        </p:nvSpPr>
        <p:spPr>
          <a:xfrm>
            <a:off x="1296000" y="6408000"/>
            <a:ext cx="9288000" cy="144000"/>
          </a:xfrm>
          <a:prstGeom prst="rect">
            <a:avLst/>
          </a:prstGeom>
        </p:spPr>
        <p:txBody>
          <a:bodyPr/>
          <a:lstStyle/>
          <a:p>
            <a:r>
              <a:rPr lang="de-DE"/>
              <a:t>Veränderungswerkstatt DigA</a:t>
            </a:r>
            <a:endParaRPr lang="de-DE" dirty="0"/>
          </a:p>
        </p:txBody>
      </p:sp>
      <p:sp>
        <p:nvSpPr>
          <p:cNvPr id="17" name="Foliennummernplatzhalter 16">
            <a:extLst>
              <a:ext uri="{FF2B5EF4-FFF2-40B4-BE49-F238E27FC236}">
                <a16:creationId xmlns:a16="http://schemas.microsoft.com/office/drawing/2014/main" id="{BBC8F3C5-3AA4-4BEA-BB2B-197D3C638661}"/>
              </a:ext>
            </a:extLst>
          </p:cNvPr>
          <p:cNvSpPr>
            <a:spLocks noGrp="1"/>
          </p:cNvSpPr>
          <p:nvPr>
            <p:ph type="sldNum" sz="quarter" idx="14"/>
          </p:nvPr>
        </p:nvSpPr>
        <p:spPr/>
        <p:txBody>
          <a:bodyPr/>
          <a:lstStyle/>
          <a:p>
            <a:fld id="{BF344DED-EFD9-43CF-B03F-63CB95A15DF8}" type="slidenum">
              <a:rPr lang="de-DE" smtClean="0"/>
              <a:pPr/>
              <a:t>‹Nr.›</a:t>
            </a:fld>
            <a:endParaRPr lang="de-DE" dirty="0"/>
          </a:p>
        </p:txBody>
      </p:sp>
    </p:spTree>
    <p:extLst>
      <p:ext uri="{BB962C8B-B14F-4D97-AF65-F5344CB8AC3E}">
        <p14:creationId xmlns:p14="http://schemas.microsoft.com/office/powerpoint/2010/main" val="2169514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tartfolie Alternativ">
    <p:bg>
      <p:bgPr>
        <a:solidFill>
          <a:schemeClr val="bg1"/>
        </a:solidFill>
        <a:effectLst/>
      </p:bgPr>
    </p:bg>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24000" y="5364608"/>
            <a:ext cx="11521500" cy="610200"/>
          </a:xfrm>
          <a:prstGeom prst="rect">
            <a:avLst/>
          </a:prstGeom>
        </p:spPr>
        <p:txBody>
          <a:bodyPr vert="horz" lIns="0" tIns="0" rIns="0" bIns="0"/>
          <a:lstStyle>
            <a:lvl1pPr algn="l">
              <a:lnSpc>
                <a:spcPts val="4600"/>
              </a:lnSpc>
              <a:defRPr sz="3800" b="0" i="0" baseline="0">
                <a:solidFill>
                  <a:srgbClr val="00559D"/>
                </a:solidFill>
                <a:latin typeface="+mj-lt"/>
                <a:cs typeface="Arial"/>
              </a:defRPr>
            </a:lvl1pPr>
          </a:lstStyle>
          <a:p>
            <a:r>
              <a:rPr lang="de-DE" dirty="0"/>
              <a:t>Titel bearbeiten</a:t>
            </a:r>
          </a:p>
        </p:txBody>
      </p:sp>
      <p:sp>
        <p:nvSpPr>
          <p:cNvPr id="10" name="Text Placeholder 10"/>
          <p:cNvSpPr>
            <a:spLocks noGrp="1"/>
          </p:cNvSpPr>
          <p:nvPr>
            <p:ph type="body" sz="quarter" idx="10" hasCustomPrompt="1"/>
          </p:nvPr>
        </p:nvSpPr>
        <p:spPr>
          <a:xfrm>
            <a:off x="324000" y="5985328"/>
            <a:ext cx="11521500" cy="396000"/>
          </a:xfrm>
          <a:prstGeom prst="rect">
            <a:avLst/>
          </a:prstGeom>
        </p:spPr>
        <p:txBody>
          <a:bodyPr vert="horz" lIns="0" tIns="0" rIns="0" bIns="0"/>
          <a:lstStyle>
            <a:lvl1pPr marL="0" indent="0">
              <a:lnSpc>
                <a:spcPts val="2600"/>
              </a:lnSpc>
              <a:spcBef>
                <a:spcPts val="0"/>
              </a:spcBef>
              <a:buNone/>
              <a:defRPr sz="2000" b="0" i="0">
                <a:solidFill>
                  <a:srgbClr val="00325F"/>
                </a:solidFill>
                <a:latin typeface="+mj-lt"/>
                <a:cs typeface="Arial"/>
              </a:defRPr>
            </a:lvl1pPr>
          </a:lstStyle>
          <a:p>
            <a:pPr lvl="0"/>
            <a:r>
              <a:rPr lang="de-DE" dirty="0"/>
              <a:t>Untertitel bearbeiten</a:t>
            </a:r>
          </a:p>
        </p:txBody>
      </p:sp>
      <p:sp>
        <p:nvSpPr>
          <p:cNvPr id="15" name="Picture Placeholder 13"/>
          <p:cNvSpPr>
            <a:spLocks noGrp="1"/>
          </p:cNvSpPr>
          <p:nvPr>
            <p:ph type="pic" sz="quarter" idx="11" hasCustomPrompt="1"/>
          </p:nvPr>
        </p:nvSpPr>
        <p:spPr>
          <a:xfrm>
            <a:off x="0" y="0"/>
            <a:ext cx="12193588" cy="4797152"/>
          </a:xfrm>
          <a:prstGeom prst="rect">
            <a:avLst/>
          </a:prstGeom>
          <a:solidFill>
            <a:schemeClr val="bg1">
              <a:lumMod val="95000"/>
            </a:schemeClr>
          </a:solidFill>
        </p:spPr>
        <p:txBody>
          <a:bodyPr vert="horz" anchor="ctr"/>
          <a:lstStyle>
            <a:lvl1pPr algn="ctr">
              <a:buNone/>
              <a:defRPr sz="1600" i="0" baseline="0">
                <a:latin typeface="+mn-lt"/>
                <a:cs typeface="Arial"/>
              </a:defRPr>
            </a:lvl1pPr>
          </a:lstStyle>
          <a:p>
            <a:r>
              <a:rPr lang="de-DE" dirty="0"/>
              <a:t/>
            </a:r>
            <a:br>
              <a:rPr lang="de-DE" dirty="0"/>
            </a:br>
            <a:r>
              <a:rPr lang="de-DE" dirty="0"/>
              <a:t/>
            </a:r>
            <a:br>
              <a:rPr lang="de-DE" dirty="0"/>
            </a:br>
            <a:r>
              <a:rPr lang="de-DE" dirty="0"/>
              <a:t/>
            </a:r>
            <a:br>
              <a:rPr lang="de-DE" dirty="0"/>
            </a:br>
            <a:r>
              <a:rPr lang="de-DE" dirty="0"/>
              <a:t/>
            </a:r>
            <a:br>
              <a:rPr lang="de-DE" dirty="0"/>
            </a:br>
            <a:r>
              <a:rPr lang="de-DE" dirty="0"/>
              <a:t>Bild durch Klicken auf das Symbol hinzufügen.</a:t>
            </a:r>
          </a:p>
        </p:txBody>
      </p:sp>
      <p:sp>
        <p:nvSpPr>
          <p:cNvPr id="3" name="Fußzeilenplatzhalter 2">
            <a:extLst>
              <a:ext uri="{FF2B5EF4-FFF2-40B4-BE49-F238E27FC236}">
                <a16:creationId xmlns:a16="http://schemas.microsoft.com/office/drawing/2014/main" id="{FE8CE9B4-8E7A-40DC-9044-65CFFDA97C32}"/>
              </a:ext>
            </a:extLst>
          </p:cNvPr>
          <p:cNvSpPr>
            <a:spLocks noGrp="1"/>
          </p:cNvSpPr>
          <p:nvPr>
            <p:ph type="ftr" sz="quarter" idx="13"/>
          </p:nvPr>
        </p:nvSpPr>
        <p:spPr>
          <a:xfrm>
            <a:off x="1296000" y="6408000"/>
            <a:ext cx="9288000" cy="144000"/>
          </a:xfrm>
          <a:prstGeom prst="rect">
            <a:avLst/>
          </a:prstGeom>
        </p:spPr>
        <p:txBody>
          <a:bodyPr/>
          <a:lstStyle/>
          <a:p>
            <a:r>
              <a:rPr lang="de-DE"/>
              <a:t>Veränderungswerkstatt DigA</a:t>
            </a:r>
            <a:endParaRPr lang="de-DE" dirty="0"/>
          </a:p>
        </p:txBody>
      </p:sp>
      <p:sp>
        <p:nvSpPr>
          <p:cNvPr id="4" name="Foliennummernplatzhalter 3">
            <a:extLst>
              <a:ext uri="{FF2B5EF4-FFF2-40B4-BE49-F238E27FC236}">
                <a16:creationId xmlns:a16="http://schemas.microsoft.com/office/drawing/2014/main" id="{88225E27-6D80-406F-8700-FD384698ACDC}"/>
              </a:ext>
            </a:extLst>
          </p:cNvPr>
          <p:cNvSpPr>
            <a:spLocks noGrp="1"/>
          </p:cNvSpPr>
          <p:nvPr>
            <p:ph type="sldNum" sz="quarter" idx="14"/>
          </p:nvPr>
        </p:nvSpPr>
        <p:spPr/>
        <p:txBody>
          <a:bodyPr/>
          <a:lstStyle/>
          <a:p>
            <a:fld id="{BF344DED-EFD9-43CF-B03F-63CB95A15DF8}" type="slidenum">
              <a:rPr lang="de-DE" smtClean="0"/>
              <a:pPr/>
              <a:t>‹Nr.›</a:t>
            </a:fld>
            <a:endParaRPr lang="de-DE" dirty="0"/>
          </a:p>
        </p:txBody>
      </p:sp>
    </p:spTree>
    <p:extLst>
      <p:ext uri="{BB962C8B-B14F-4D97-AF65-F5344CB8AC3E}">
        <p14:creationId xmlns:p14="http://schemas.microsoft.com/office/powerpoint/2010/main" val="2004647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pitelfolie">
    <p:bg>
      <p:bgPr>
        <a:solidFill>
          <a:schemeClr val="bg1"/>
        </a:solidFill>
        <a:effectLst/>
      </p:bgPr>
    </p:bg>
    <p:spTree>
      <p:nvGrpSpPr>
        <p:cNvPr id="1" name=""/>
        <p:cNvGrpSpPr/>
        <p:nvPr/>
      </p:nvGrpSpPr>
      <p:grpSpPr>
        <a:xfrm>
          <a:off x="0" y="0"/>
          <a:ext cx="0" cy="0"/>
          <a:chOff x="0" y="0"/>
          <a:chExt cx="0" cy="0"/>
        </a:xfrm>
      </p:grpSpPr>
      <p:sp>
        <p:nvSpPr>
          <p:cNvPr id="3" name="Title 8"/>
          <p:cNvSpPr>
            <a:spLocks noGrp="1"/>
          </p:cNvSpPr>
          <p:nvPr>
            <p:ph type="title" hasCustomPrompt="1"/>
          </p:nvPr>
        </p:nvSpPr>
        <p:spPr>
          <a:xfrm>
            <a:off x="1584000" y="1968481"/>
            <a:ext cx="9000000" cy="1350981"/>
          </a:xfrm>
          <a:prstGeom prst="rect">
            <a:avLst/>
          </a:prstGeom>
        </p:spPr>
        <p:txBody>
          <a:bodyPr vert="horz" lIns="0" tIns="0" rIns="0" bIns="0"/>
          <a:lstStyle>
            <a:lvl1pPr algn="l">
              <a:lnSpc>
                <a:spcPts val="4600"/>
              </a:lnSpc>
              <a:defRPr sz="3800" b="0" i="0" baseline="0">
                <a:solidFill>
                  <a:srgbClr val="005493"/>
                </a:solidFill>
                <a:latin typeface="+mj-lt"/>
                <a:cs typeface="Arial"/>
              </a:defRPr>
            </a:lvl1pPr>
          </a:lstStyle>
          <a:p>
            <a:r>
              <a:rPr lang="de-DE" dirty="0"/>
              <a:t>Headline bearbeiten</a:t>
            </a:r>
            <a:br>
              <a:rPr lang="de-DE" dirty="0"/>
            </a:br>
            <a:r>
              <a:rPr lang="de-DE" dirty="0"/>
              <a:t>2. Zeile Headline</a:t>
            </a:r>
          </a:p>
        </p:txBody>
      </p:sp>
      <p:sp>
        <p:nvSpPr>
          <p:cNvPr id="4" name="Text Placeholder 10"/>
          <p:cNvSpPr>
            <a:spLocks noGrp="1"/>
          </p:cNvSpPr>
          <p:nvPr>
            <p:ph type="body" sz="quarter" idx="10" hasCustomPrompt="1"/>
          </p:nvPr>
        </p:nvSpPr>
        <p:spPr>
          <a:xfrm>
            <a:off x="1584000" y="3319461"/>
            <a:ext cx="9000000" cy="814390"/>
          </a:xfrm>
          <a:prstGeom prst="rect">
            <a:avLst/>
          </a:prstGeom>
        </p:spPr>
        <p:txBody>
          <a:bodyPr vert="horz" lIns="0" tIns="0" rIns="0" bIns="0"/>
          <a:lstStyle>
            <a:lvl1pPr marL="0" indent="0">
              <a:lnSpc>
                <a:spcPts val="2600"/>
              </a:lnSpc>
              <a:spcBef>
                <a:spcPts val="0"/>
              </a:spcBef>
              <a:buNone/>
              <a:defRPr sz="2000" b="0" i="0" baseline="0">
                <a:solidFill>
                  <a:srgbClr val="00325F"/>
                </a:solidFill>
                <a:latin typeface="+mj-lt"/>
                <a:cs typeface="Arial"/>
              </a:defRPr>
            </a:lvl1pPr>
          </a:lstStyle>
          <a:p>
            <a:pPr lvl="0"/>
            <a:r>
              <a:rPr lang="de-DE" dirty="0"/>
              <a:t>Subheadline bearbeiten</a:t>
            </a:r>
          </a:p>
          <a:p>
            <a:pPr lvl="0"/>
            <a:r>
              <a:rPr lang="de-DE" dirty="0"/>
              <a:t>2. Zeile Subheadline</a:t>
            </a:r>
          </a:p>
        </p:txBody>
      </p:sp>
      <p:sp>
        <p:nvSpPr>
          <p:cNvPr id="9" name="Foliennummernplatzhalter 8">
            <a:extLst>
              <a:ext uri="{FF2B5EF4-FFF2-40B4-BE49-F238E27FC236}">
                <a16:creationId xmlns:a16="http://schemas.microsoft.com/office/drawing/2014/main" id="{2825A665-3048-4197-A739-649B1AC50483}"/>
              </a:ext>
            </a:extLst>
          </p:cNvPr>
          <p:cNvSpPr>
            <a:spLocks noGrp="1"/>
          </p:cNvSpPr>
          <p:nvPr>
            <p:ph type="sldNum" sz="quarter" idx="13"/>
          </p:nvPr>
        </p:nvSpPr>
        <p:spPr/>
        <p:txBody>
          <a:bodyPr/>
          <a:lstStyle/>
          <a:p>
            <a:fld id="{BF344DED-EFD9-43CF-B03F-63CB95A15DF8}" type="slidenum">
              <a:rPr lang="de-DE" smtClean="0"/>
              <a:pPr/>
              <a:t>‹Nr.›</a:t>
            </a:fld>
            <a:endParaRPr lang="de-DE" dirty="0"/>
          </a:p>
        </p:txBody>
      </p:sp>
      <p:sp>
        <p:nvSpPr>
          <p:cNvPr id="10" name="Fußzeilenplatzhalter 2">
            <a:extLst>
              <a:ext uri="{FF2B5EF4-FFF2-40B4-BE49-F238E27FC236}">
                <a16:creationId xmlns:a16="http://schemas.microsoft.com/office/drawing/2014/main" id="{FE8CE9B4-8E7A-40DC-9044-65CFFDA97C32}"/>
              </a:ext>
            </a:extLst>
          </p:cNvPr>
          <p:cNvSpPr>
            <a:spLocks noGrp="1"/>
          </p:cNvSpPr>
          <p:nvPr>
            <p:ph type="ftr" sz="quarter" idx="14"/>
          </p:nvPr>
        </p:nvSpPr>
        <p:spPr>
          <a:xfrm>
            <a:off x="1296000" y="6408000"/>
            <a:ext cx="9288000" cy="144000"/>
          </a:xfrm>
          <a:prstGeom prst="rect">
            <a:avLst/>
          </a:prstGeom>
        </p:spPr>
        <p:txBody>
          <a:bodyPr/>
          <a:lstStyle/>
          <a:p>
            <a:r>
              <a:rPr lang="de-DE"/>
              <a:t>Veränderungswerkstatt DigA</a:t>
            </a:r>
            <a:endParaRPr lang="de-DE" dirty="0"/>
          </a:p>
        </p:txBody>
      </p:sp>
    </p:spTree>
    <p:extLst>
      <p:ext uri="{BB962C8B-B14F-4D97-AF65-F5344CB8AC3E}">
        <p14:creationId xmlns:p14="http://schemas.microsoft.com/office/powerpoint/2010/main" val="406105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olie Text">
    <p:bg>
      <p:bgPr>
        <a:solidFill>
          <a:schemeClr val="bg1"/>
        </a:solidFill>
        <a:effectLst/>
      </p:bgPr>
    </p:bg>
    <p:spTree>
      <p:nvGrpSpPr>
        <p:cNvPr id="1" name=""/>
        <p:cNvGrpSpPr/>
        <p:nvPr/>
      </p:nvGrpSpPr>
      <p:grpSpPr>
        <a:xfrm>
          <a:off x="0" y="0"/>
          <a:ext cx="0" cy="0"/>
          <a:chOff x="0" y="0"/>
          <a:chExt cx="0" cy="0"/>
        </a:xfrm>
      </p:grpSpPr>
      <p:sp>
        <p:nvSpPr>
          <p:cNvPr id="4" name="Text Placeholder 10"/>
          <p:cNvSpPr>
            <a:spLocks noGrp="1"/>
          </p:cNvSpPr>
          <p:nvPr>
            <p:ph type="body" sz="quarter" idx="10" hasCustomPrompt="1"/>
          </p:nvPr>
        </p:nvSpPr>
        <p:spPr>
          <a:xfrm>
            <a:off x="1584000" y="1482707"/>
            <a:ext cx="9000000" cy="814390"/>
          </a:xfrm>
          <a:prstGeom prst="rect">
            <a:avLst/>
          </a:prstGeom>
        </p:spPr>
        <p:txBody>
          <a:bodyPr vert="horz" lIns="0" tIns="0" rIns="0" bIns="0"/>
          <a:lstStyle>
            <a:lvl1pPr marL="0" indent="0">
              <a:lnSpc>
                <a:spcPts val="2600"/>
              </a:lnSpc>
              <a:spcBef>
                <a:spcPts val="0"/>
              </a:spcBef>
              <a:buNone/>
              <a:defRPr sz="2000" b="0" i="0" baseline="0">
                <a:solidFill>
                  <a:srgbClr val="00325F"/>
                </a:solidFill>
                <a:latin typeface="+mj-lt"/>
                <a:cs typeface="Arial"/>
              </a:defRPr>
            </a:lvl1pPr>
          </a:lstStyle>
          <a:p>
            <a:pPr lvl="0"/>
            <a:r>
              <a:rPr lang="de-DE" dirty="0"/>
              <a:t>Subheadline bearbeiten</a:t>
            </a:r>
          </a:p>
          <a:p>
            <a:pPr lvl="0"/>
            <a:r>
              <a:rPr lang="de-DE" dirty="0"/>
              <a:t>2. Zeile Subheadline</a:t>
            </a:r>
          </a:p>
        </p:txBody>
      </p:sp>
      <p:sp>
        <p:nvSpPr>
          <p:cNvPr id="2" name="Titel 1">
            <a:extLst>
              <a:ext uri="{FF2B5EF4-FFF2-40B4-BE49-F238E27FC236}">
                <a16:creationId xmlns:a16="http://schemas.microsoft.com/office/drawing/2014/main" id="{A3605A9C-DA61-424E-9E79-D5B0D0AF6696}"/>
              </a:ext>
            </a:extLst>
          </p:cNvPr>
          <p:cNvSpPr>
            <a:spLocks noGrp="1"/>
          </p:cNvSpPr>
          <p:nvPr>
            <p:ph type="title"/>
          </p:nvPr>
        </p:nvSpPr>
        <p:spPr/>
        <p:txBody>
          <a:bodyPr/>
          <a:lstStyle/>
          <a:p>
            <a:r>
              <a:rPr lang="de-DE"/>
              <a:t>Titelmasterformat durch Klicken bearbeiten</a:t>
            </a:r>
          </a:p>
        </p:txBody>
      </p:sp>
      <p:sp>
        <p:nvSpPr>
          <p:cNvPr id="7" name="Inhaltsplatzhalter 6">
            <a:extLst>
              <a:ext uri="{FF2B5EF4-FFF2-40B4-BE49-F238E27FC236}">
                <a16:creationId xmlns:a16="http://schemas.microsoft.com/office/drawing/2014/main" id="{8DD89D19-93DF-407D-94D6-A10AA320A0F5}"/>
              </a:ext>
            </a:extLst>
          </p:cNvPr>
          <p:cNvSpPr>
            <a:spLocks noGrp="1"/>
          </p:cNvSpPr>
          <p:nvPr>
            <p:ph sz="quarter" idx="15"/>
          </p:nvPr>
        </p:nvSpPr>
        <p:spPr>
          <a:xfrm>
            <a:off x="1584000" y="2462400"/>
            <a:ext cx="9000000" cy="3816000"/>
          </a:xfrm>
        </p:spPr>
        <p:txBody>
          <a:bodyPr/>
          <a:lstStyle/>
          <a:p>
            <a:pPr lvl="0"/>
            <a:r>
              <a:rPr lang="de-DE"/>
              <a:t>Formatvorlagen des Textmasters bearbeiten</a:t>
            </a:r>
          </a:p>
          <a:p>
            <a:pPr lvl="1"/>
            <a:r>
              <a:rPr lang="de-DE"/>
              <a:t>Zweite Ebene</a:t>
            </a:r>
          </a:p>
        </p:txBody>
      </p:sp>
      <p:sp>
        <p:nvSpPr>
          <p:cNvPr id="10" name="Foliennummernplatzhalter 9">
            <a:extLst>
              <a:ext uri="{FF2B5EF4-FFF2-40B4-BE49-F238E27FC236}">
                <a16:creationId xmlns:a16="http://schemas.microsoft.com/office/drawing/2014/main" id="{41130AEB-53AE-4FBB-9C13-BEB4B4A70F7F}"/>
              </a:ext>
            </a:extLst>
          </p:cNvPr>
          <p:cNvSpPr>
            <a:spLocks noGrp="1"/>
          </p:cNvSpPr>
          <p:nvPr>
            <p:ph type="sldNum" sz="quarter" idx="18"/>
          </p:nvPr>
        </p:nvSpPr>
        <p:spPr/>
        <p:txBody>
          <a:bodyPr/>
          <a:lstStyle/>
          <a:p>
            <a:fld id="{BF344DED-EFD9-43CF-B03F-63CB95A15DF8}" type="slidenum">
              <a:rPr lang="de-DE" smtClean="0"/>
              <a:pPr/>
              <a:t>‹Nr.›</a:t>
            </a:fld>
            <a:endParaRPr lang="de-DE" dirty="0"/>
          </a:p>
        </p:txBody>
      </p:sp>
      <p:sp>
        <p:nvSpPr>
          <p:cNvPr id="13" name="Fußzeilenplatzhalter 2">
            <a:extLst>
              <a:ext uri="{FF2B5EF4-FFF2-40B4-BE49-F238E27FC236}">
                <a16:creationId xmlns:a16="http://schemas.microsoft.com/office/drawing/2014/main" id="{FE8CE9B4-8E7A-40DC-9044-65CFFDA97C32}"/>
              </a:ext>
            </a:extLst>
          </p:cNvPr>
          <p:cNvSpPr>
            <a:spLocks noGrp="1"/>
          </p:cNvSpPr>
          <p:nvPr>
            <p:ph type="ftr" sz="quarter" idx="13"/>
          </p:nvPr>
        </p:nvSpPr>
        <p:spPr>
          <a:xfrm>
            <a:off x="1296000" y="6408000"/>
            <a:ext cx="9288000" cy="144000"/>
          </a:xfrm>
          <a:prstGeom prst="rect">
            <a:avLst/>
          </a:prstGeom>
        </p:spPr>
        <p:txBody>
          <a:bodyPr/>
          <a:lstStyle/>
          <a:p>
            <a:r>
              <a:rPr lang="de-DE"/>
              <a:t>Veränderungswerkstatt DigA</a:t>
            </a:r>
            <a:endParaRPr lang="de-DE" dirty="0"/>
          </a:p>
        </p:txBody>
      </p:sp>
    </p:spTree>
    <p:extLst>
      <p:ext uri="{BB962C8B-B14F-4D97-AF65-F5344CB8AC3E}">
        <p14:creationId xmlns:p14="http://schemas.microsoft.com/office/powerpoint/2010/main" val="3088736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olie Text_Bild">
    <p:bg>
      <p:bgPr>
        <a:solidFill>
          <a:schemeClr val="bg1"/>
        </a:solidFill>
        <a:effectLst/>
      </p:bgPr>
    </p:bg>
    <p:spTree>
      <p:nvGrpSpPr>
        <p:cNvPr id="1" name=""/>
        <p:cNvGrpSpPr/>
        <p:nvPr/>
      </p:nvGrpSpPr>
      <p:grpSpPr>
        <a:xfrm>
          <a:off x="0" y="0"/>
          <a:ext cx="0" cy="0"/>
          <a:chOff x="0" y="0"/>
          <a:chExt cx="0" cy="0"/>
        </a:xfrm>
      </p:grpSpPr>
      <p:sp>
        <p:nvSpPr>
          <p:cNvPr id="4" name="Text Placeholder 10"/>
          <p:cNvSpPr>
            <a:spLocks noGrp="1"/>
          </p:cNvSpPr>
          <p:nvPr>
            <p:ph type="body" sz="quarter" idx="10" hasCustomPrompt="1"/>
          </p:nvPr>
        </p:nvSpPr>
        <p:spPr>
          <a:xfrm>
            <a:off x="1584000" y="1482707"/>
            <a:ext cx="4212000" cy="814390"/>
          </a:xfrm>
          <a:prstGeom prst="rect">
            <a:avLst/>
          </a:prstGeom>
        </p:spPr>
        <p:txBody>
          <a:bodyPr vert="horz" lIns="0" tIns="0" rIns="0" bIns="0"/>
          <a:lstStyle>
            <a:lvl1pPr marL="0" indent="0">
              <a:lnSpc>
                <a:spcPts val="2600"/>
              </a:lnSpc>
              <a:spcBef>
                <a:spcPts val="0"/>
              </a:spcBef>
              <a:buNone/>
              <a:defRPr sz="2000" b="0" i="0" baseline="0">
                <a:solidFill>
                  <a:srgbClr val="00325F"/>
                </a:solidFill>
                <a:latin typeface="+mj-lt"/>
                <a:cs typeface="Arial"/>
              </a:defRPr>
            </a:lvl1pPr>
          </a:lstStyle>
          <a:p>
            <a:pPr lvl="0"/>
            <a:r>
              <a:rPr lang="de-DE" dirty="0"/>
              <a:t>Subheadline bearbeiten</a:t>
            </a:r>
          </a:p>
          <a:p>
            <a:pPr lvl="0"/>
            <a:r>
              <a:rPr lang="de-DE" dirty="0"/>
              <a:t>2. Zeile Subheadline</a:t>
            </a:r>
          </a:p>
        </p:txBody>
      </p:sp>
      <p:sp>
        <p:nvSpPr>
          <p:cNvPr id="9" name="Picture Placeholder 13"/>
          <p:cNvSpPr>
            <a:spLocks noGrp="1"/>
          </p:cNvSpPr>
          <p:nvPr>
            <p:ph type="pic" sz="quarter" idx="15"/>
          </p:nvPr>
        </p:nvSpPr>
        <p:spPr>
          <a:xfrm>
            <a:off x="5940000" y="434935"/>
            <a:ext cx="5904000" cy="5853173"/>
          </a:xfrm>
          <a:prstGeom prst="rect">
            <a:avLst/>
          </a:prstGeom>
          <a:solidFill>
            <a:schemeClr val="bg1">
              <a:lumMod val="95000"/>
            </a:schemeClr>
          </a:solidFill>
        </p:spPr>
        <p:txBody>
          <a:bodyPr vert="horz" anchor="ctr"/>
          <a:lstStyle>
            <a:lvl1pPr algn="ctr">
              <a:buNone/>
              <a:defRPr sz="1600">
                <a:latin typeface="+mn-lt"/>
                <a:cs typeface="Arial"/>
              </a:defRPr>
            </a:lvl1pPr>
          </a:lstStyle>
          <a:p>
            <a:r>
              <a:rPr lang="de-DE" dirty="0"/>
              <a:t>Bild durch Klicken auf Symbol hinzufügen</a:t>
            </a:r>
          </a:p>
        </p:txBody>
      </p:sp>
      <p:sp>
        <p:nvSpPr>
          <p:cNvPr id="2" name="Titel 1">
            <a:extLst>
              <a:ext uri="{FF2B5EF4-FFF2-40B4-BE49-F238E27FC236}">
                <a16:creationId xmlns:a16="http://schemas.microsoft.com/office/drawing/2014/main" id="{52704A55-2A38-4CC0-B1B0-72D9517B3105}"/>
              </a:ext>
            </a:extLst>
          </p:cNvPr>
          <p:cNvSpPr>
            <a:spLocks noGrp="1"/>
          </p:cNvSpPr>
          <p:nvPr>
            <p:ph type="title"/>
          </p:nvPr>
        </p:nvSpPr>
        <p:spPr>
          <a:xfrm>
            <a:off x="1584000" y="432000"/>
            <a:ext cx="4212000" cy="936000"/>
          </a:xfrm>
        </p:spPr>
        <p:txBody>
          <a:bodyPr/>
          <a:lstStyle/>
          <a:p>
            <a:r>
              <a:rPr lang="de-DE"/>
              <a:t>Titelmasterformat durch Klicken bearbeiten</a:t>
            </a:r>
          </a:p>
        </p:txBody>
      </p:sp>
      <p:sp>
        <p:nvSpPr>
          <p:cNvPr id="8" name="Textplatzhalter 7">
            <a:extLst>
              <a:ext uri="{FF2B5EF4-FFF2-40B4-BE49-F238E27FC236}">
                <a16:creationId xmlns:a16="http://schemas.microsoft.com/office/drawing/2014/main" id="{8CE7E433-890C-44AA-B0C8-F88C15247A58}"/>
              </a:ext>
            </a:extLst>
          </p:cNvPr>
          <p:cNvSpPr>
            <a:spLocks noGrp="1"/>
          </p:cNvSpPr>
          <p:nvPr>
            <p:ph type="body" sz="quarter" idx="17"/>
          </p:nvPr>
        </p:nvSpPr>
        <p:spPr>
          <a:xfrm>
            <a:off x="1584000" y="2462213"/>
            <a:ext cx="4212000" cy="3825894"/>
          </a:xfrm>
        </p:spPr>
        <p:txBody>
          <a:bodyPr/>
          <a:lstStyle/>
          <a:p>
            <a:pPr lvl="0"/>
            <a:r>
              <a:rPr lang="de-DE"/>
              <a:t>Formatvorlagen des Textmasters bearbeiten</a:t>
            </a:r>
          </a:p>
          <a:p>
            <a:pPr lvl="1"/>
            <a:r>
              <a:rPr lang="de-DE"/>
              <a:t>Zweite Ebene</a:t>
            </a:r>
          </a:p>
        </p:txBody>
      </p:sp>
      <p:sp>
        <p:nvSpPr>
          <p:cNvPr id="17" name="Foliennummernplatzhalter 16">
            <a:extLst>
              <a:ext uri="{FF2B5EF4-FFF2-40B4-BE49-F238E27FC236}">
                <a16:creationId xmlns:a16="http://schemas.microsoft.com/office/drawing/2014/main" id="{E8119B5E-5B84-4530-B562-7D1963DCE965}"/>
              </a:ext>
            </a:extLst>
          </p:cNvPr>
          <p:cNvSpPr>
            <a:spLocks noGrp="1"/>
          </p:cNvSpPr>
          <p:nvPr>
            <p:ph type="sldNum" sz="quarter" idx="20"/>
          </p:nvPr>
        </p:nvSpPr>
        <p:spPr/>
        <p:txBody>
          <a:bodyPr/>
          <a:lstStyle/>
          <a:p>
            <a:fld id="{BF344DED-EFD9-43CF-B03F-63CB95A15DF8}" type="slidenum">
              <a:rPr lang="de-DE" smtClean="0"/>
              <a:pPr/>
              <a:t>‹Nr.›</a:t>
            </a:fld>
            <a:endParaRPr lang="de-DE" dirty="0"/>
          </a:p>
        </p:txBody>
      </p:sp>
      <p:sp>
        <p:nvSpPr>
          <p:cNvPr id="12" name="Fußzeilenplatzhalter 2">
            <a:extLst>
              <a:ext uri="{FF2B5EF4-FFF2-40B4-BE49-F238E27FC236}">
                <a16:creationId xmlns:a16="http://schemas.microsoft.com/office/drawing/2014/main" id="{FE8CE9B4-8E7A-40DC-9044-65CFFDA97C32}"/>
              </a:ext>
            </a:extLst>
          </p:cNvPr>
          <p:cNvSpPr>
            <a:spLocks noGrp="1"/>
          </p:cNvSpPr>
          <p:nvPr>
            <p:ph type="ftr" sz="quarter" idx="13"/>
          </p:nvPr>
        </p:nvSpPr>
        <p:spPr>
          <a:xfrm>
            <a:off x="1296000" y="6408000"/>
            <a:ext cx="9288000" cy="144000"/>
          </a:xfrm>
          <a:prstGeom prst="rect">
            <a:avLst/>
          </a:prstGeom>
        </p:spPr>
        <p:txBody>
          <a:bodyPr/>
          <a:lstStyle/>
          <a:p>
            <a:r>
              <a:rPr lang="de-DE"/>
              <a:t>Veränderungswerkstatt DigA</a:t>
            </a:r>
            <a:endParaRPr lang="de-DE" dirty="0"/>
          </a:p>
        </p:txBody>
      </p:sp>
    </p:spTree>
    <p:extLst>
      <p:ext uri="{BB962C8B-B14F-4D97-AF65-F5344CB8AC3E}">
        <p14:creationId xmlns:p14="http://schemas.microsoft.com/office/powerpoint/2010/main" val="3290751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lie Text_Bild-quer">
    <p:bg>
      <p:bgPr>
        <a:solidFill>
          <a:schemeClr val="bg1"/>
        </a:solidFill>
        <a:effectLst/>
      </p:bgPr>
    </p:bg>
    <p:spTree>
      <p:nvGrpSpPr>
        <p:cNvPr id="1" name=""/>
        <p:cNvGrpSpPr/>
        <p:nvPr/>
      </p:nvGrpSpPr>
      <p:grpSpPr>
        <a:xfrm>
          <a:off x="0" y="0"/>
          <a:ext cx="0" cy="0"/>
          <a:chOff x="0" y="0"/>
          <a:chExt cx="0" cy="0"/>
        </a:xfrm>
      </p:grpSpPr>
      <p:sp>
        <p:nvSpPr>
          <p:cNvPr id="4" name="Text Placeholder 10"/>
          <p:cNvSpPr>
            <a:spLocks noGrp="1"/>
          </p:cNvSpPr>
          <p:nvPr>
            <p:ph type="body" sz="quarter" idx="10" hasCustomPrompt="1"/>
          </p:nvPr>
        </p:nvSpPr>
        <p:spPr>
          <a:xfrm>
            <a:off x="1584000" y="4476773"/>
            <a:ext cx="9000000" cy="376234"/>
          </a:xfrm>
          <a:prstGeom prst="rect">
            <a:avLst/>
          </a:prstGeom>
        </p:spPr>
        <p:txBody>
          <a:bodyPr vert="horz" lIns="0" tIns="0" rIns="0" bIns="0"/>
          <a:lstStyle>
            <a:lvl1pPr marL="0" indent="0">
              <a:lnSpc>
                <a:spcPts val="2600"/>
              </a:lnSpc>
              <a:spcBef>
                <a:spcPts val="0"/>
              </a:spcBef>
              <a:buNone/>
              <a:defRPr sz="2000" b="0" i="0" baseline="0">
                <a:solidFill>
                  <a:srgbClr val="00325F"/>
                </a:solidFill>
                <a:latin typeface="+mj-lt"/>
                <a:cs typeface="Arial"/>
              </a:defRPr>
            </a:lvl1pPr>
          </a:lstStyle>
          <a:p>
            <a:pPr lvl="0"/>
            <a:r>
              <a:rPr lang="de-DE" dirty="0"/>
              <a:t>Subheadline bearbeiten</a:t>
            </a:r>
          </a:p>
        </p:txBody>
      </p:sp>
      <p:sp>
        <p:nvSpPr>
          <p:cNvPr id="9" name="Picture Placeholder 13"/>
          <p:cNvSpPr>
            <a:spLocks noGrp="1"/>
          </p:cNvSpPr>
          <p:nvPr>
            <p:ph type="pic" sz="quarter" idx="15"/>
          </p:nvPr>
        </p:nvSpPr>
        <p:spPr>
          <a:xfrm>
            <a:off x="1584000" y="434935"/>
            <a:ext cx="9000000" cy="3030578"/>
          </a:xfrm>
          <a:prstGeom prst="rect">
            <a:avLst/>
          </a:prstGeom>
          <a:solidFill>
            <a:schemeClr val="bg1">
              <a:lumMod val="95000"/>
            </a:schemeClr>
          </a:solidFill>
        </p:spPr>
        <p:txBody>
          <a:bodyPr vert="horz" anchor="ctr"/>
          <a:lstStyle>
            <a:lvl1pPr algn="ctr">
              <a:buNone/>
              <a:defRPr sz="1600">
                <a:latin typeface="+mn-lt"/>
                <a:cs typeface="Arial"/>
              </a:defRPr>
            </a:lvl1pPr>
          </a:lstStyle>
          <a:p>
            <a:r>
              <a:rPr lang="de-DE" dirty="0"/>
              <a:t>Bild durch Klicken auf Symbol hinzufügen</a:t>
            </a:r>
          </a:p>
        </p:txBody>
      </p:sp>
      <p:sp>
        <p:nvSpPr>
          <p:cNvPr id="5" name="Titel 4">
            <a:extLst>
              <a:ext uri="{FF2B5EF4-FFF2-40B4-BE49-F238E27FC236}">
                <a16:creationId xmlns:a16="http://schemas.microsoft.com/office/drawing/2014/main" id="{59E2298B-FEDC-4E5D-A69E-74BF57DB3E34}"/>
              </a:ext>
            </a:extLst>
          </p:cNvPr>
          <p:cNvSpPr>
            <a:spLocks noGrp="1"/>
          </p:cNvSpPr>
          <p:nvPr>
            <p:ph type="title"/>
          </p:nvPr>
        </p:nvSpPr>
        <p:spPr>
          <a:xfrm>
            <a:off x="1584000" y="3794400"/>
            <a:ext cx="9000000" cy="468000"/>
          </a:xfrm>
        </p:spPr>
        <p:txBody>
          <a:bodyPr/>
          <a:lstStyle/>
          <a:p>
            <a:r>
              <a:rPr lang="de-DE"/>
              <a:t>Titelmasterformat durch Klicken bearbeiten</a:t>
            </a:r>
          </a:p>
        </p:txBody>
      </p:sp>
      <p:sp>
        <p:nvSpPr>
          <p:cNvPr id="7" name="Textplatzhalter 6">
            <a:extLst>
              <a:ext uri="{FF2B5EF4-FFF2-40B4-BE49-F238E27FC236}">
                <a16:creationId xmlns:a16="http://schemas.microsoft.com/office/drawing/2014/main" id="{3F0432E6-F543-444B-AE38-F2B469D19BB7}"/>
              </a:ext>
            </a:extLst>
          </p:cNvPr>
          <p:cNvSpPr>
            <a:spLocks noGrp="1"/>
          </p:cNvSpPr>
          <p:nvPr>
            <p:ph type="body" sz="quarter" idx="16"/>
          </p:nvPr>
        </p:nvSpPr>
        <p:spPr>
          <a:xfrm>
            <a:off x="1584000" y="5086351"/>
            <a:ext cx="9000000" cy="1191600"/>
          </a:xfrm>
        </p:spPr>
        <p:txBody>
          <a:bodyPr/>
          <a:lstStyle/>
          <a:p>
            <a:pPr lvl="0"/>
            <a:r>
              <a:rPr lang="de-DE"/>
              <a:t>Formatvorlagen des Textmasters bearbeiten</a:t>
            </a:r>
          </a:p>
          <a:p>
            <a:pPr lvl="1"/>
            <a:r>
              <a:rPr lang="de-DE"/>
              <a:t>Zweite Ebene</a:t>
            </a:r>
          </a:p>
        </p:txBody>
      </p:sp>
      <p:sp>
        <p:nvSpPr>
          <p:cNvPr id="16" name="Foliennummernplatzhalter 15">
            <a:extLst>
              <a:ext uri="{FF2B5EF4-FFF2-40B4-BE49-F238E27FC236}">
                <a16:creationId xmlns:a16="http://schemas.microsoft.com/office/drawing/2014/main" id="{1A71209E-7F6B-47E9-9C55-C55DF21EC3EA}"/>
              </a:ext>
            </a:extLst>
          </p:cNvPr>
          <p:cNvSpPr>
            <a:spLocks noGrp="1"/>
          </p:cNvSpPr>
          <p:nvPr>
            <p:ph type="sldNum" sz="quarter" idx="19"/>
          </p:nvPr>
        </p:nvSpPr>
        <p:spPr/>
        <p:txBody>
          <a:bodyPr/>
          <a:lstStyle/>
          <a:p>
            <a:fld id="{BF344DED-EFD9-43CF-B03F-63CB95A15DF8}" type="slidenum">
              <a:rPr lang="de-DE" smtClean="0"/>
              <a:pPr/>
              <a:t>‹Nr.›</a:t>
            </a:fld>
            <a:endParaRPr lang="de-DE" dirty="0"/>
          </a:p>
        </p:txBody>
      </p:sp>
      <p:sp>
        <p:nvSpPr>
          <p:cNvPr id="12" name="Fußzeilenplatzhalter 2">
            <a:extLst>
              <a:ext uri="{FF2B5EF4-FFF2-40B4-BE49-F238E27FC236}">
                <a16:creationId xmlns:a16="http://schemas.microsoft.com/office/drawing/2014/main" id="{FE8CE9B4-8E7A-40DC-9044-65CFFDA97C32}"/>
              </a:ext>
            </a:extLst>
          </p:cNvPr>
          <p:cNvSpPr>
            <a:spLocks noGrp="1"/>
          </p:cNvSpPr>
          <p:nvPr>
            <p:ph type="ftr" sz="quarter" idx="13"/>
          </p:nvPr>
        </p:nvSpPr>
        <p:spPr>
          <a:xfrm>
            <a:off x="1296000" y="6408000"/>
            <a:ext cx="9288000" cy="144000"/>
          </a:xfrm>
          <a:prstGeom prst="rect">
            <a:avLst/>
          </a:prstGeom>
        </p:spPr>
        <p:txBody>
          <a:bodyPr/>
          <a:lstStyle/>
          <a:p>
            <a:r>
              <a:rPr lang="de-DE"/>
              <a:t>Veränderungswerkstatt DigA</a:t>
            </a:r>
            <a:endParaRPr lang="de-DE" dirty="0"/>
          </a:p>
        </p:txBody>
      </p:sp>
    </p:spTree>
    <p:extLst>
      <p:ext uri="{BB962C8B-B14F-4D97-AF65-F5344CB8AC3E}">
        <p14:creationId xmlns:p14="http://schemas.microsoft.com/office/powerpoint/2010/main" val="3764040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olie Diagramm">
    <p:bg>
      <p:bgPr>
        <a:solidFill>
          <a:schemeClr val="bg1"/>
        </a:solidFill>
        <a:effectLst/>
      </p:bgPr>
    </p:bg>
    <p:spTree>
      <p:nvGrpSpPr>
        <p:cNvPr id="1" name=""/>
        <p:cNvGrpSpPr/>
        <p:nvPr/>
      </p:nvGrpSpPr>
      <p:grpSpPr>
        <a:xfrm>
          <a:off x="0" y="0"/>
          <a:ext cx="0" cy="0"/>
          <a:chOff x="0" y="0"/>
          <a:chExt cx="0" cy="0"/>
        </a:xfrm>
      </p:grpSpPr>
      <p:sp>
        <p:nvSpPr>
          <p:cNvPr id="16" name="Diagrammplatzhalter 15"/>
          <p:cNvSpPr>
            <a:spLocks noGrp="1"/>
          </p:cNvSpPr>
          <p:nvPr>
            <p:ph type="chart" sz="quarter" idx="15"/>
          </p:nvPr>
        </p:nvSpPr>
        <p:spPr>
          <a:xfrm>
            <a:off x="1584000" y="1566863"/>
            <a:ext cx="9000000" cy="4162456"/>
          </a:xfrm>
          <a:prstGeom prst="rect">
            <a:avLst/>
          </a:prstGeom>
        </p:spPr>
        <p:txBody>
          <a:bodyPr/>
          <a:lstStyle>
            <a:lvl1pPr>
              <a:buNone/>
              <a:defRPr sz="1800"/>
            </a:lvl1pPr>
          </a:lstStyle>
          <a:p>
            <a:r>
              <a:rPr lang="de-DE" sz="1800" dirty="0"/>
              <a:t>Diagramm durch Klicken auf Symbol hinzufügen</a:t>
            </a:r>
            <a:endParaRPr lang="de-DE" dirty="0"/>
          </a:p>
        </p:txBody>
      </p:sp>
      <p:sp>
        <p:nvSpPr>
          <p:cNvPr id="22" name="Text Placeholder 10"/>
          <p:cNvSpPr>
            <a:spLocks noGrp="1"/>
          </p:cNvSpPr>
          <p:nvPr>
            <p:ph type="body" sz="quarter" idx="11" hasCustomPrompt="1"/>
          </p:nvPr>
        </p:nvSpPr>
        <p:spPr>
          <a:xfrm>
            <a:off x="1584000" y="5802346"/>
            <a:ext cx="9000000" cy="492291"/>
          </a:xfrm>
          <a:prstGeom prst="rect">
            <a:avLst/>
          </a:prstGeom>
        </p:spPr>
        <p:txBody>
          <a:bodyPr vert="horz" lIns="0" tIns="0" rIns="0" bIns="0"/>
          <a:lstStyle>
            <a:lvl1pPr marL="0" indent="0">
              <a:lnSpc>
                <a:spcPts val="1600"/>
              </a:lnSpc>
              <a:spcBef>
                <a:spcPts val="0"/>
              </a:spcBef>
              <a:buNone/>
              <a:defRPr sz="1200" b="0" i="0" baseline="0">
                <a:solidFill>
                  <a:srgbClr val="00325F"/>
                </a:solidFill>
                <a:latin typeface="+mn-lt"/>
                <a:cs typeface="Arial"/>
              </a:defRPr>
            </a:lvl1pPr>
            <a:lvl2pPr marL="216000" indent="-216000">
              <a:lnSpc>
                <a:spcPts val="2300"/>
              </a:lnSpc>
              <a:buClr>
                <a:srgbClr val="00325F"/>
              </a:buClr>
              <a:buSzPct val="120000"/>
              <a:buFont typeface="Symbol" pitchFamily="18" charset="2"/>
              <a:buChar char="-"/>
              <a:defRPr sz="1800">
                <a:solidFill>
                  <a:srgbClr val="00325F"/>
                </a:solidFill>
                <a:latin typeface="+mn-lt"/>
              </a:defRPr>
            </a:lvl2pPr>
            <a:lvl3pPr marL="864000" indent="-216000">
              <a:lnSpc>
                <a:spcPts val="2300"/>
              </a:lnSpc>
              <a:buFont typeface="Arial" pitchFamily="34" charset="0"/>
              <a:buChar char="–"/>
              <a:defRPr sz="1800" baseline="0">
                <a:latin typeface="Arial" pitchFamily="34" charset="0"/>
              </a:defRPr>
            </a:lvl3pPr>
            <a:lvl4pPr marL="1296000" indent="-216000">
              <a:lnSpc>
                <a:spcPts val="2300"/>
              </a:lnSpc>
              <a:buFont typeface="Arial" pitchFamily="34" charset="0"/>
              <a:buChar char="•"/>
              <a:defRPr sz="1800">
                <a:latin typeface="Arial" pitchFamily="34" charset="0"/>
              </a:defRPr>
            </a:lvl4pPr>
            <a:lvl5pPr marL="1728000" indent="-216000">
              <a:lnSpc>
                <a:spcPts val="2300"/>
              </a:lnSpc>
              <a:buFont typeface="Arial" pitchFamily="34" charset="0"/>
              <a:buChar char="–"/>
              <a:defRPr sz="1800">
                <a:latin typeface="Arial" pitchFamily="34" charset="0"/>
              </a:defRPr>
            </a:lvl5pPr>
          </a:lstStyle>
          <a:p>
            <a:pPr lvl="0"/>
            <a:r>
              <a:rPr lang="de-DE" dirty="0"/>
              <a:t>Fließtext erste Ebene, durch Klicken bearbeiten</a:t>
            </a:r>
            <a:br>
              <a:rPr lang="de-DE" dirty="0"/>
            </a:br>
            <a:r>
              <a:rPr lang="de-DE" dirty="0"/>
              <a:t>2. Zeile Bildunterschrift</a:t>
            </a:r>
          </a:p>
        </p:txBody>
      </p:sp>
      <p:sp>
        <p:nvSpPr>
          <p:cNvPr id="2" name="Titel 1">
            <a:extLst>
              <a:ext uri="{FF2B5EF4-FFF2-40B4-BE49-F238E27FC236}">
                <a16:creationId xmlns:a16="http://schemas.microsoft.com/office/drawing/2014/main" id="{481FCCDE-CE93-410F-B5E9-5749FD148643}"/>
              </a:ext>
            </a:extLst>
          </p:cNvPr>
          <p:cNvSpPr>
            <a:spLocks noGrp="1"/>
          </p:cNvSpPr>
          <p:nvPr>
            <p:ph type="title"/>
          </p:nvPr>
        </p:nvSpPr>
        <p:spPr/>
        <p:txBody>
          <a:bodyPr/>
          <a:lstStyle/>
          <a:p>
            <a:r>
              <a:rPr lang="de-DE"/>
              <a:t>Titelmasterformat durch Klicken bearbeiten</a:t>
            </a:r>
          </a:p>
        </p:txBody>
      </p:sp>
      <p:sp>
        <p:nvSpPr>
          <p:cNvPr id="6" name="Foliennummernplatzhalter 5">
            <a:extLst>
              <a:ext uri="{FF2B5EF4-FFF2-40B4-BE49-F238E27FC236}">
                <a16:creationId xmlns:a16="http://schemas.microsoft.com/office/drawing/2014/main" id="{64BFD1D0-EA02-4DD0-BC14-4434ECA6A6D0}"/>
              </a:ext>
            </a:extLst>
          </p:cNvPr>
          <p:cNvSpPr>
            <a:spLocks noGrp="1"/>
          </p:cNvSpPr>
          <p:nvPr>
            <p:ph type="sldNum" sz="quarter" idx="18"/>
          </p:nvPr>
        </p:nvSpPr>
        <p:spPr/>
        <p:txBody>
          <a:bodyPr/>
          <a:lstStyle/>
          <a:p>
            <a:fld id="{BF344DED-EFD9-43CF-B03F-63CB95A15DF8}" type="slidenum">
              <a:rPr lang="de-DE" smtClean="0"/>
              <a:pPr/>
              <a:t>‹Nr.›</a:t>
            </a:fld>
            <a:endParaRPr lang="de-DE" dirty="0"/>
          </a:p>
        </p:txBody>
      </p:sp>
      <p:sp>
        <p:nvSpPr>
          <p:cNvPr id="10" name="Fußzeilenplatzhalter 2">
            <a:extLst>
              <a:ext uri="{FF2B5EF4-FFF2-40B4-BE49-F238E27FC236}">
                <a16:creationId xmlns:a16="http://schemas.microsoft.com/office/drawing/2014/main" id="{FE8CE9B4-8E7A-40DC-9044-65CFFDA97C32}"/>
              </a:ext>
            </a:extLst>
          </p:cNvPr>
          <p:cNvSpPr>
            <a:spLocks noGrp="1"/>
          </p:cNvSpPr>
          <p:nvPr>
            <p:ph type="ftr" sz="quarter" idx="13"/>
          </p:nvPr>
        </p:nvSpPr>
        <p:spPr>
          <a:xfrm>
            <a:off x="1296000" y="6408000"/>
            <a:ext cx="9288000" cy="144000"/>
          </a:xfrm>
          <a:prstGeom prst="rect">
            <a:avLst/>
          </a:prstGeom>
        </p:spPr>
        <p:txBody>
          <a:bodyPr/>
          <a:lstStyle/>
          <a:p>
            <a:r>
              <a:rPr lang="de-DE"/>
              <a:t>Veränderungswerkstatt DigA</a:t>
            </a:r>
            <a:endParaRPr lang="de-DE" dirty="0"/>
          </a:p>
        </p:txBody>
      </p:sp>
    </p:spTree>
    <p:extLst>
      <p:ext uri="{BB962C8B-B14F-4D97-AF65-F5344CB8AC3E}">
        <p14:creationId xmlns:p14="http://schemas.microsoft.com/office/powerpoint/2010/main" val="3127413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olie Bild">
    <p:bg>
      <p:bgPr>
        <a:solidFill>
          <a:schemeClr val="bg1"/>
        </a:solidFill>
        <a:effectLst/>
      </p:bgPr>
    </p:bg>
    <p:spTree>
      <p:nvGrpSpPr>
        <p:cNvPr id="1" name=""/>
        <p:cNvGrpSpPr/>
        <p:nvPr/>
      </p:nvGrpSpPr>
      <p:grpSpPr>
        <a:xfrm>
          <a:off x="0" y="0"/>
          <a:ext cx="0" cy="0"/>
          <a:chOff x="0" y="0"/>
          <a:chExt cx="0" cy="0"/>
        </a:xfrm>
      </p:grpSpPr>
      <p:sp>
        <p:nvSpPr>
          <p:cNvPr id="6" name="Text Placeholder 10"/>
          <p:cNvSpPr>
            <a:spLocks noGrp="1"/>
          </p:cNvSpPr>
          <p:nvPr>
            <p:ph type="body" sz="quarter" idx="11" hasCustomPrompt="1"/>
          </p:nvPr>
        </p:nvSpPr>
        <p:spPr>
          <a:xfrm>
            <a:off x="1584000" y="5802346"/>
            <a:ext cx="10260000" cy="492291"/>
          </a:xfrm>
          <a:prstGeom prst="rect">
            <a:avLst/>
          </a:prstGeom>
        </p:spPr>
        <p:txBody>
          <a:bodyPr vert="horz" lIns="0" tIns="0" rIns="0" bIns="0"/>
          <a:lstStyle>
            <a:lvl1pPr marL="0" indent="0">
              <a:lnSpc>
                <a:spcPts val="1600"/>
              </a:lnSpc>
              <a:spcBef>
                <a:spcPts val="0"/>
              </a:spcBef>
              <a:buNone/>
              <a:defRPr sz="1200" b="0" i="0" baseline="0">
                <a:solidFill>
                  <a:srgbClr val="00325F"/>
                </a:solidFill>
                <a:latin typeface="+mn-lt"/>
                <a:cs typeface="Arial"/>
              </a:defRPr>
            </a:lvl1pPr>
            <a:lvl2pPr marL="216000" indent="-216000">
              <a:lnSpc>
                <a:spcPts val="2300"/>
              </a:lnSpc>
              <a:buClr>
                <a:srgbClr val="00325F"/>
              </a:buClr>
              <a:buSzPct val="120000"/>
              <a:buFont typeface="Symbol" pitchFamily="18" charset="2"/>
              <a:buChar char="-"/>
              <a:defRPr sz="1800">
                <a:solidFill>
                  <a:srgbClr val="00325F"/>
                </a:solidFill>
                <a:latin typeface="+mn-lt"/>
              </a:defRPr>
            </a:lvl2pPr>
            <a:lvl3pPr marL="864000" indent="-216000">
              <a:lnSpc>
                <a:spcPts val="2300"/>
              </a:lnSpc>
              <a:buFont typeface="Arial" pitchFamily="34" charset="0"/>
              <a:buChar char="–"/>
              <a:defRPr sz="1800" baseline="0">
                <a:latin typeface="Arial" pitchFamily="34" charset="0"/>
              </a:defRPr>
            </a:lvl3pPr>
            <a:lvl4pPr marL="1296000" indent="-216000">
              <a:lnSpc>
                <a:spcPts val="2300"/>
              </a:lnSpc>
              <a:buFont typeface="Arial" pitchFamily="34" charset="0"/>
              <a:buChar char="•"/>
              <a:defRPr sz="1800">
                <a:latin typeface="Arial" pitchFamily="34" charset="0"/>
              </a:defRPr>
            </a:lvl4pPr>
            <a:lvl5pPr marL="1728000" indent="-216000">
              <a:lnSpc>
                <a:spcPts val="2300"/>
              </a:lnSpc>
              <a:buFont typeface="Arial" pitchFamily="34" charset="0"/>
              <a:buChar char="–"/>
              <a:defRPr sz="1800">
                <a:latin typeface="Arial" pitchFamily="34" charset="0"/>
              </a:defRPr>
            </a:lvl5pPr>
          </a:lstStyle>
          <a:p>
            <a:pPr lvl="0"/>
            <a:r>
              <a:rPr lang="de-DE" dirty="0"/>
              <a:t>Fließtext erste Ebene, durch Klicken bearbeiten</a:t>
            </a:r>
            <a:br>
              <a:rPr lang="de-DE" dirty="0"/>
            </a:br>
            <a:r>
              <a:rPr lang="de-DE" dirty="0"/>
              <a:t>2. Zeile Bildunterschrift</a:t>
            </a:r>
          </a:p>
        </p:txBody>
      </p:sp>
      <p:sp>
        <p:nvSpPr>
          <p:cNvPr id="9" name="Picture Placeholder 13"/>
          <p:cNvSpPr>
            <a:spLocks noGrp="1"/>
          </p:cNvSpPr>
          <p:nvPr>
            <p:ph type="pic" sz="quarter" idx="16"/>
          </p:nvPr>
        </p:nvSpPr>
        <p:spPr>
          <a:xfrm>
            <a:off x="1584000" y="434935"/>
            <a:ext cx="10260000" cy="5221328"/>
          </a:xfrm>
          <a:prstGeom prst="rect">
            <a:avLst/>
          </a:prstGeom>
          <a:solidFill>
            <a:schemeClr val="bg1">
              <a:lumMod val="95000"/>
            </a:schemeClr>
          </a:solidFill>
        </p:spPr>
        <p:txBody>
          <a:bodyPr vert="horz" anchor="ctr"/>
          <a:lstStyle>
            <a:lvl1pPr algn="ctr">
              <a:buNone/>
              <a:defRPr sz="1600">
                <a:latin typeface="+mn-lt"/>
                <a:cs typeface="Arial"/>
              </a:defRPr>
            </a:lvl1pPr>
          </a:lstStyle>
          <a:p>
            <a:r>
              <a:rPr lang="de-DE" dirty="0"/>
              <a:t>Bild durch Klicken auf Symbol hinzufügen</a:t>
            </a:r>
          </a:p>
        </p:txBody>
      </p:sp>
      <p:sp>
        <p:nvSpPr>
          <p:cNvPr id="4" name="Foliennummernplatzhalter 3">
            <a:extLst>
              <a:ext uri="{FF2B5EF4-FFF2-40B4-BE49-F238E27FC236}">
                <a16:creationId xmlns:a16="http://schemas.microsoft.com/office/drawing/2014/main" id="{09F0D43A-D82A-4ABE-8CB2-2E04750BBE06}"/>
              </a:ext>
            </a:extLst>
          </p:cNvPr>
          <p:cNvSpPr>
            <a:spLocks noGrp="1"/>
          </p:cNvSpPr>
          <p:nvPr>
            <p:ph type="sldNum" sz="quarter" idx="19"/>
          </p:nvPr>
        </p:nvSpPr>
        <p:spPr/>
        <p:txBody>
          <a:bodyPr/>
          <a:lstStyle/>
          <a:p>
            <a:fld id="{BF344DED-EFD9-43CF-B03F-63CB95A15DF8}" type="slidenum">
              <a:rPr lang="de-DE" smtClean="0"/>
              <a:pPr/>
              <a:t>‹Nr.›</a:t>
            </a:fld>
            <a:endParaRPr lang="de-DE" dirty="0"/>
          </a:p>
        </p:txBody>
      </p:sp>
      <p:sp>
        <p:nvSpPr>
          <p:cNvPr id="11" name="Fußzeilenplatzhalter 2">
            <a:extLst>
              <a:ext uri="{FF2B5EF4-FFF2-40B4-BE49-F238E27FC236}">
                <a16:creationId xmlns:a16="http://schemas.microsoft.com/office/drawing/2014/main" id="{FE8CE9B4-8E7A-40DC-9044-65CFFDA97C32}"/>
              </a:ext>
            </a:extLst>
          </p:cNvPr>
          <p:cNvSpPr>
            <a:spLocks noGrp="1"/>
          </p:cNvSpPr>
          <p:nvPr>
            <p:ph type="ftr" sz="quarter" idx="13"/>
          </p:nvPr>
        </p:nvSpPr>
        <p:spPr>
          <a:xfrm>
            <a:off x="1296000" y="6408000"/>
            <a:ext cx="9288000" cy="144000"/>
          </a:xfrm>
          <a:prstGeom prst="rect">
            <a:avLst/>
          </a:prstGeom>
        </p:spPr>
        <p:txBody>
          <a:bodyPr/>
          <a:lstStyle/>
          <a:p>
            <a:r>
              <a:rPr lang="de-DE"/>
              <a:t>Veränderungswerkstatt DigA</a:t>
            </a:r>
            <a:endParaRPr lang="de-DE" dirty="0"/>
          </a:p>
        </p:txBody>
      </p:sp>
    </p:spTree>
    <p:extLst>
      <p:ext uri="{BB962C8B-B14F-4D97-AF65-F5344CB8AC3E}">
        <p14:creationId xmlns:p14="http://schemas.microsoft.com/office/powerpoint/2010/main" val="2237751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rtfolie Alternativ">
    <p:bg>
      <p:bgPr>
        <a:solidFill>
          <a:schemeClr val="bg1"/>
        </a:solidFill>
        <a:effectLst/>
      </p:bgPr>
    </p:bg>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24000" y="5364608"/>
            <a:ext cx="11521500" cy="610200"/>
          </a:xfrm>
          <a:prstGeom prst="rect">
            <a:avLst/>
          </a:prstGeom>
        </p:spPr>
        <p:txBody>
          <a:bodyPr vert="horz" lIns="0" tIns="0" rIns="0" bIns="0"/>
          <a:lstStyle>
            <a:lvl1pPr algn="l">
              <a:lnSpc>
                <a:spcPts val="4600"/>
              </a:lnSpc>
              <a:defRPr sz="3800" b="0" i="0" baseline="0">
                <a:solidFill>
                  <a:srgbClr val="00559D"/>
                </a:solidFill>
                <a:latin typeface="+mj-lt"/>
                <a:cs typeface="Arial"/>
              </a:defRPr>
            </a:lvl1pPr>
          </a:lstStyle>
          <a:p>
            <a:r>
              <a:rPr lang="de-DE" dirty="0"/>
              <a:t>Titel bearbeiten</a:t>
            </a:r>
          </a:p>
        </p:txBody>
      </p:sp>
      <p:sp>
        <p:nvSpPr>
          <p:cNvPr id="10" name="Text Placeholder 10"/>
          <p:cNvSpPr>
            <a:spLocks noGrp="1"/>
          </p:cNvSpPr>
          <p:nvPr>
            <p:ph type="body" sz="quarter" idx="10" hasCustomPrompt="1"/>
          </p:nvPr>
        </p:nvSpPr>
        <p:spPr>
          <a:xfrm>
            <a:off x="324000" y="5985328"/>
            <a:ext cx="11521500" cy="396000"/>
          </a:xfrm>
          <a:prstGeom prst="rect">
            <a:avLst/>
          </a:prstGeom>
        </p:spPr>
        <p:txBody>
          <a:bodyPr vert="horz" lIns="0" tIns="0" rIns="0" bIns="0"/>
          <a:lstStyle>
            <a:lvl1pPr marL="0" indent="0">
              <a:lnSpc>
                <a:spcPts val="2600"/>
              </a:lnSpc>
              <a:spcBef>
                <a:spcPts val="0"/>
              </a:spcBef>
              <a:buNone/>
              <a:defRPr sz="2000" b="0" i="0">
                <a:solidFill>
                  <a:srgbClr val="00325F"/>
                </a:solidFill>
                <a:latin typeface="+mj-lt"/>
                <a:cs typeface="Arial"/>
              </a:defRPr>
            </a:lvl1pPr>
          </a:lstStyle>
          <a:p>
            <a:pPr lvl="0"/>
            <a:r>
              <a:rPr lang="de-DE" dirty="0"/>
              <a:t>Untertitel bearbeiten</a:t>
            </a:r>
          </a:p>
        </p:txBody>
      </p:sp>
      <p:sp>
        <p:nvSpPr>
          <p:cNvPr id="15" name="Picture Placeholder 13"/>
          <p:cNvSpPr>
            <a:spLocks noGrp="1"/>
          </p:cNvSpPr>
          <p:nvPr>
            <p:ph type="pic" sz="quarter" idx="11" hasCustomPrompt="1"/>
          </p:nvPr>
        </p:nvSpPr>
        <p:spPr>
          <a:xfrm>
            <a:off x="0" y="0"/>
            <a:ext cx="12193588" cy="4797152"/>
          </a:xfrm>
          <a:prstGeom prst="rect">
            <a:avLst/>
          </a:prstGeom>
          <a:solidFill>
            <a:schemeClr val="bg1">
              <a:lumMod val="95000"/>
            </a:schemeClr>
          </a:solidFill>
        </p:spPr>
        <p:txBody>
          <a:bodyPr vert="horz" anchor="ctr"/>
          <a:lstStyle>
            <a:lvl1pPr algn="ctr">
              <a:buNone/>
              <a:defRPr sz="1600" i="0" baseline="0">
                <a:latin typeface="+mn-lt"/>
                <a:cs typeface="Arial"/>
              </a:defRPr>
            </a:lvl1pPr>
          </a:lstStyle>
          <a:p>
            <a:r>
              <a:rPr lang="de-DE" dirty="0"/>
              <a:t/>
            </a:r>
            <a:br>
              <a:rPr lang="de-DE" dirty="0"/>
            </a:br>
            <a:r>
              <a:rPr lang="de-DE" dirty="0"/>
              <a:t/>
            </a:r>
            <a:br>
              <a:rPr lang="de-DE" dirty="0"/>
            </a:br>
            <a:r>
              <a:rPr lang="de-DE" dirty="0"/>
              <a:t/>
            </a:r>
            <a:br>
              <a:rPr lang="de-DE" dirty="0"/>
            </a:br>
            <a:r>
              <a:rPr lang="de-DE" dirty="0"/>
              <a:t/>
            </a:r>
            <a:br>
              <a:rPr lang="de-DE" dirty="0"/>
            </a:br>
            <a:r>
              <a:rPr lang="de-DE" dirty="0"/>
              <a:t>Bild durch Klicken auf das Symbol hinzufügen.</a:t>
            </a:r>
          </a:p>
        </p:txBody>
      </p:sp>
      <p:sp>
        <p:nvSpPr>
          <p:cNvPr id="3" name="Fußzeilenplatzhalter 2">
            <a:extLst>
              <a:ext uri="{FF2B5EF4-FFF2-40B4-BE49-F238E27FC236}">
                <a16:creationId xmlns:a16="http://schemas.microsoft.com/office/drawing/2014/main" id="{FE8CE9B4-8E7A-40DC-9044-65CFFDA97C32}"/>
              </a:ext>
            </a:extLst>
          </p:cNvPr>
          <p:cNvSpPr>
            <a:spLocks noGrp="1"/>
          </p:cNvSpPr>
          <p:nvPr>
            <p:ph type="ftr" sz="quarter" idx="13"/>
          </p:nvPr>
        </p:nvSpPr>
        <p:spPr>
          <a:xfrm>
            <a:off x="1296000" y="6408000"/>
            <a:ext cx="9288000" cy="144000"/>
          </a:xfrm>
          <a:prstGeom prst="rect">
            <a:avLst/>
          </a:prstGeom>
        </p:spPr>
        <p:txBody>
          <a:bodyPr/>
          <a:lstStyle/>
          <a:p>
            <a:r>
              <a:rPr lang="de-DE" dirty="0"/>
              <a:t>Abteilung 10/11 Organisationsentwicklung</a:t>
            </a:r>
          </a:p>
          <a:p>
            <a:endParaRPr lang="de-DE" dirty="0"/>
          </a:p>
        </p:txBody>
      </p:sp>
      <p:sp>
        <p:nvSpPr>
          <p:cNvPr id="4" name="Foliennummernplatzhalter 3">
            <a:extLst>
              <a:ext uri="{FF2B5EF4-FFF2-40B4-BE49-F238E27FC236}">
                <a16:creationId xmlns:a16="http://schemas.microsoft.com/office/drawing/2014/main" id="{88225E27-6D80-406F-8700-FD384698ACDC}"/>
              </a:ext>
            </a:extLst>
          </p:cNvPr>
          <p:cNvSpPr>
            <a:spLocks noGrp="1"/>
          </p:cNvSpPr>
          <p:nvPr>
            <p:ph type="sldNum" sz="quarter" idx="14"/>
          </p:nvPr>
        </p:nvSpPr>
        <p:spPr/>
        <p:txBody>
          <a:bodyPr/>
          <a:lstStyle/>
          <a:p>
            <a:fld id="{BF344DED-EFD9-43CF-B03F-63CB95A15DF8}" type="slidenum">
              <a:rPr lang="de-DE" smtClean="0"/>
              <a:pPr/>
              <a:t>‹Nr.›</a:t>
            </a:fld>
            <a:endParaRPr lang="de-DE" dirty="0"/>
          </a:p>
        </p:txBody>
      </p:sp>
    </p:spTree>
    <p:extLst>
      <p:ext uri="{BB962C8B-B14F-4D97-AF65-F5344CB8AC3E}">
        <p14:creationId xmlns:p14="http://schemas.microsoft.com/office/powerpoint/2010/main" val="3766499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olie Bild voll">
    <p:bg>
      <p:bgPr>
        <a:solidFill>
          <a:schemeClr val="bg1"/>
        </a:solidFill>
        <a:effectLst/>
      </p:bgPr>
    </p:bg>
    <p:spTree>
      <p:nvGrpSpPr>
        <p:cNvPr id="1" name=""/>
        <p:cNvGrpSpPr/>
        <p:nvPr/>
      </p:nvGrpSpPr>
      <p:grpSpPr>
        <a:xfrm>
          <a:off x="0" y="0"/>
          <a:ext cx="0" cy="0"/>
          <a:chOff x="0" y="0"/>
          <a:chExt cx="0" cy="0"/>
        </a:xfrm>
      </p:grpSpPr>
      <p:sp>
        <p:nvSpPr>
          <p:cNvPr id="6" name="Text Placeholder 10"/>
          <p:cNvSpPr>
            <a:spLocks noGrp="1"/>
          </p:cNvSpPr>
          <p:nvPr>
            <p:ph type="body" sz="quarter" idx="11" hasCustomPrompt="1"/>
          </p:nvPr>
        </p:nvSpPr>
        <p:spPr>
          <a:xfrm>
            <a:off x="323999" y="5802346"/>
            <a:ext cx="11520000" cy="492291"/>
          </a:xfrm>
          <a:prstGeom prst="rect">
            <a:avLst/>
          </a:prstGeom>
        </p:spPr>
        <p:txBody>
          <a:bodyPr vert="horz" lIns="0" tIns="0" rIns="0" bIns="0"/>
          <a:lstStyle>
            <a:lvl1pPr marL="0" indent="0">
              <a:lnSpc>
                <a:spcPts val="1600"/>
              </a:lnSpc>
              <a:spcBef>
                <a:spcPts val="0"/>
              </a:spcBef>
              <a:buNone/>
              <a:defRPr sz="1200" b="0" i="0" baseline="0">
                <a:solidFill>
                  <a:srgbClr val="00325F"/>
                </a:solidFill>
                <a:latin typeface="+mn-lt"/>
                <a:cs typeface="Arial"/>
              </a:defRPr>
            </a:lvl1pPr>
            <a:lvl2pPr marL="216000" indent="-216000">
              <a:lnSpc>
                <a:spcPts val="2300"/>
              </a:lnSpc>
              <a:buClr>
                <a:srgbClr val="00325F"/>
              </a:buClr>
              <a:buSzPct val="120000"/>
              <a:buFont typeface="Symbol" pitchFamily="18" charset="2"/>
              <a:buChar char="-"/>
              <a:defRPr sz="1800">
                <a:solidFill>
                  <a:srgbClr val="00325F"/>
                </a:solidFill>
                <a:latin typeface="+mn-lt"/>
              </a:defRPr>
            </a:lvl2pPr>
            <a:lvl3pPr marL="864000" indent="-216000">
              <a:lnSpc>
                <a:spcPts val="2300"/>
              </a:lnSpc>
              <a:buFont typeface="Arial" pitchFamily="34" charset="0"/>
              <a:buChar char="–"/>
              <a:defRPr sz="1800" baseline="0">
                <a:latin typeface="Arial" pitchFamily="34" charset="0"/>
              </a:defRPr>
            </a:lvl3pPr>
            <a:lvl4pPr marL="1296000" indent="-216000">
              <a:lnSpc>
                <a:spcPts val="2300"/>
              </a:lnSpc>
              <a:buFont typeface="Arial" pitchFamily="34" charset="0"/>
              <a:buChar char="•"/>
              <a:defRPr sz="1800">
                <a:latin typeface="Arial" pitchFamily="34" charset="0"/>
              </a:defRPr>
            </a:lvl4pPr>
            <a:lvl5pPr marL="1728000" indent="-216000">
              <a:lnSpc>
                <a:spcPts val="2300"/>
              </a:lnSpc>
              <a:buFont typeface="Arial" pitchFamily="34" charset="0"/>
              <a:buChar char="–"/>
              <a:defRPr sz="1800">
                <a:latin typeface="Arial" pitchFamily="34" charset="0"/>
              </a:defRPr>
            </a:lvl5pPr>
          </a:lstStyle>
          <a:p>
            <a:pPr lvl="0"/>
            <a:r>
              <a:rPr lang="de-DE" dirty="0"/>
              <a:t>Fließtext erste Ebene, durch Klicken bearbeiten</a:t>
            </a:r>
            <a:br>
              <a:rPr lang="de-DE" dirty="0"/>
            </a:br>
            <a:r>
              <a:rPr lang="de-DE" dirty="0"/>
              <a:t>2. Zeile Bildunterschrift</a:t>
            </a:r>
          </a:p>
        </p:txBody>
      </p:sp>
      <p:sp>
        <p:nvSpPr>
          <p:cNvPr id="9" name="Picture Placeholder 13"/>
          <p:cNvSpPr>
            <a:spLocks noGrp="1"/>
          </p:cNvSpPr>
          <p:nvPr>
            <p:ph type="pic" sz="quarter" idx="16"/>
          </p:nvPr>
        </p:nvSpPr>
        <p:spPr>
          <a:xfrm>
            <a:off x="0" y="1"/>
            <a:ext cx="12193588" cy="5656263"/>
          </a:xfrm>
          <a:prstGeom prst="rect">
            <a:avLst/>
          </a:prstGeom>
          <a:solidFill>
            <a:schemeClr val="bg1">
              <a:lumMod val="95000"/>
            </a:schemeClr>
          </a:solidFill>
        </p:spPr>
        <p:txBody>
          <a:bodyPr vert="horz" anchor="ctr"/>
          <a:lstStyle>
            <a:lvl1pPr algn="ctr">
              <a:buNone/>
              <a:defRPr sz="1600">
                <a:latin typeface="+mn-lt"/>
                <a:cs typeface="Arial"/>
              </a:defRPr>
            </a:lvl1pPr>
          </a:lstStyle>
          <a:p>
            <a:r>
              <a:rPr lang="de-DE" dirty="0"/>
              <a:t>Bild durch Klicken auf Symbol hinzufügen</a:t>
            </a:r>
          </a:p>
        </p:txBody>
      </p:sp>
      <p:sp>
        <p:nvSpPr>
          <p:cNvPr id="4" name="Foliennummernplatzhalter 3">
            <a:extLst>
              <a:ext uri="{FF2B5EF4-FFF2-40B4-BE49-F238E27FC236}">
                <a16:creationId xmlns:a16="http://schemas.microsoft.com/office/drawing/2014/main" id="{09F0D43A-D82A-4ABE-8CB2-2E04750BBE06}"/>
              </a:ext>
            </a:extLst>
          </p:cNvPr>
          <p:cNvSpPr>
            <a:spLocks noGrp="1"/>
          </p:cNvSpPr>
          <p:nvPr>
            <p:ph type="sldNum" sz="quarter" idx="19"/>
          </p:nvPr>
        </p:nvSpPr>
        <p:spPr/>
        <p:txBody>
          <a:bodyPr/>
          <a:lstStyle/>
          <a:p>
            <a:fld id="{BF344DED-EFD9-43CF-B03F-63CB95A15DF8}" type="slidenum">
              <a:rPr lang="de-DE" smtClean="0"/>
              <a:pPr/>
              <a:t>‹Nr.›</a:t>
            </a:fld>
            <a:endParaRPr lang="de-DE" dirty="0"/>
          </a:p>
        </p:txBody>
      </p:sp>
      <p:sp>
        <p:nvSpPr>
          <p:cNvPr id="8" name="Fußzeilenplatzhalter 2">
            <a:extLst>
              <a:ext uri="{FF2B5EF4-FFF2-40B4-BE49-F238E27FC236}">
                <a16:creationId xmlns:a16="http://schemas.microsoft.com/office/drawing/2014/main" id="{FE8CE9B4-8E7A-40DC-9044-65CFFDA97C32}"/>
              </a:ext>
            </a:extLst>
          </p:cNvPr>
          <p:cNvSpPr>
            <a:spLocks noGrp="1"/>
          </p:cNvSpPr>
          <p:nvPr>
            <p:ph type="ftr" sz="quarter" idx="13"/>
          </p:nvPr>
        </p:nvSpPr>
        <p:spPr>
          <a:xfrm>
            <a:off x="1296000" y="6408000"/>
            <a:ext cx="9288000" cy="144000"/>
          </a:xfrm>
          <a:prstGeom prst="rect">
            <a:avLst/>
          </a:prstGeom>
        </p:spPr>
        <p:txBody>
          <a:bodyPr/>
          <a:lstStyle/>
          <a:p>
            <a:r>
              <a:rPr lang="de-DE"/>
              <a:t>Veränderungswerkstatt DigA</a:t>
            </a:r>
            <a:endParaRPr lang="de-DE" dirty="0"/>
          </a:p>
        </p:txBody>
      </p:sp>
    </p:spTree>
    <p:extLst>
      <p:ext uri="{BB962C8B-B14F-4D97-AF65-F5344CB8AC3E}">
        <p14:creationId xmlns:p14="http://schemas.microsoft.com/office/powerpoint/2010/main" val="1998386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olie leer">
    <p:bg>
      <p:bgPr>
        <a:solidFill>
          <a:schemeClr val="bg1"/>
        </a:solidFill>
        <a:effectLst/>
      </p:bgPr>
    </p:bg>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2CC1F68-8C51-483B-BDAD-39DC49F6242F}"/>
              </a:ext>
            </a:extLst>
          </p:cNvPr>
          <p:cNvSpPr>
            <a:spLocks noGrp="1"/>
          </p:cNvSpPr>
          <p:nvPr>
            <p:ph type="sldNum" sz="quarter" idx="12"/>
          </p:nvPr>
        </p:nvSpPr>
        <p:spPr/>
        <p:txBody>
          <a:bodyPr/>
          <a:lstStyle/>
          <a:p>
            <a:fld id="{BF344DED-EFD9-43CF-B03F-63CB95A15DF8}" type="slidenum">
              <a:rPr lang="de-DE" smtClean="0"/>
              <a:pPr/>
              <a:t>‹Nr.›</a:t>
            </a:fld>
            <a:endParaRPr lang="de-DE" dirty="0"/>
          </a:p>
        </p:txBody>
      </p:sp>
      <p:sp>
        <p:nvSpPr>
          <p:cNvPr id="6" name="Fußzeilenplatzhalter 2">
            <a:extLst>
              <a:ext uri="{FF2B5EF4-FFF2-40B4-BE49-F238E27FC236}">
                <a16:creationId xmlns:a16="http://schemas.microsoft.com/office/drawing/2014/main" id="{FE8CE9B4-8E7A-40DC-9044-65CFFDA97C32}"/>
              </a:ext>
            </a:extLst>
          </p:cNvPr>
          <p:cNvSpPr>
            <a:spLocks noGrp="1"/>
          </p:cNvSpPr>
          <p:nvPr>
            <p:ph type="ftr" sz="quarter" idx="13"/>
          </p:nvPr>
        </p:nvSpPr>
        <p:spPr>
          <a:xfrm>
            <a:off x="1296000" y="6408000"/>
            <a:ext cx="9288000" cy="144000"/>
          </a:xfrm>
          <a:prstGeom prst="rect">
            <a:avLst/>
          </a:prstGeom>
        </p:spPr>
        <p:txBody>
          <a:bodyPr/>
          <a:lstStyle/>
          <a:p>
            <a:r>
              <a:rPr lang="de-DE"/>
              <a:t>Veränderungswerkstatt DigA</a:t>
            </a:r>
            <a:endParaRPr lang="de-DE" dirty="0"/>
          </a:p>
        </p:txBody>
      </p:sp>
    </p:spTree>
    <p:extLst>
      <p:ext uri="{BB962C8B-B14F-4D97-AF65-F5344CB8AC3E}">
        <p14:creationId xmlns:p14="http://schemas.microsoft.com/office/powerpoint/2010/main" val="1084942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chlussfolie">
    <p:bg>
      <p:bgPr>
        <a:solidFill>
          <a:schemeClr val="bg1"/>
        </a:solidFill>
        <a:effectLst/>
      </p:bgPr>
    </p:bg>
    <p:spTree>
      <p:nvGrpSpPr>
        <p:cNvPr id="1" name=""/>
        <p:cNvGrpSpPr/>
        <p:nvPr/>
      </p:nvGrpSpPr>
      <p:grpSpPr>
        <a:xfrm>
          <a:off x="0" y="0"/>
          <a:ext cx="0" cy="0"/>
          <a:chOff x="0" y="0"/>
          <a:chExt cx="0" cy="0"/>
        </a:xfrm>
      </p:grpSpPr>
      <p:sp>
        <p:nvSpPr>
          <p:cNvPr id="6" name="Text Placeholder 10"/>
          <p:cNvSpPr>
            <a:spLocks noGrp="1"/>
          </p:cNvSpPr>
          <p:nvPr>
            <p:ph type="body" sz="quarter" idx="11" hasCustomPrompt="1"/>
          </p:nvPr>
        </p:nvSpPr>
        <p:spPr>
          <a:xfrm>
            <a:off x="1584000" y="2735254"/>
            <a:ext cx="9000000" cy="3468735"/>
          </a:xfrm>
          <a:prstGeom prst="rect">
            <a:avLst/>
          </a:prstGeom>
        </p:spPr>
        <p:txBody>
          <a:bodyPr vert="horz" lIns="0" tIns="0" rIns="0" bIns="0"/>
          <a:lstStyle>
            <a:lvl1pPr marL="0" indent="0">
              <a:lnSpc>
                <a:spcPts val="2600"/>
              </a:lnSpc>
              <a:spcBef>
                <a:spcPts val="0"/>
              </a:spcBef>
              <a:buNone/>
              <a:defRPr sz="2000" b="0" i="0" baseline="0">
                <a:solidFill>
                  <a:srgbClr val="00325F"/>
                </a:solidFill>
                <a:latin typeface="+mn-lt"/>
                <a:cs typeface="Arial"/>
              </a:defRPr>
            </a:lvl1pPr>
            <a:lvl2pPr marL="216000" indent="-216000">
              <a:lnSpc>
                <a:spcPts val="2600"/>
              </a:lnSpc>
              <a:buClr>
                <a:srgbClr val="00325F"/>
              </a:buClr>
              <a:buSzPct val="120000"/>
              <a:buFont typeface="Symbol" pitchFamily="18" charset="2"/>
              <a:buChar char="-"/>
              <a:defRPr sz="2000">
                <a:solidFill>
                  <a:srgbClr val="00325F"/>
                </a:solidFill>
                <a:latin typeface="+mn-lt"/>
              </a:defRPr>
            </a:lvl2pPr>
            <a:lvl3pPr marL="864000" indent="-216000">
              <a:lnSpc>
                <a:spcPts val="2300"/>
              </a:lnSpc>
              <a:buFont typeface="Arial" pitchFamily="34" charset="0"/>
              <a:buChar char="–"/>
              <a:defRPr sz="1800" baseline="0">
                <a:latin typeface="Arial" pitchFamily="34" charset="0"/>
              </a:defRPr>
            </a:lvl3pPr>
            <a:lvl4pPr marL="1296000" indent="-216000">
              <a:lnSpc>
                <a:spcPts val="2300"/>
              </a:lnSpc>
              <a:buFont typeface="Arial" pitchFamily="34" charset="0"/>
              <a:buChar char="•"/>
              <a:defRPr sz="1800">
                <a:latin typeface="Arial" pitchFamily="34" charset="0"/>
              </a:defRPr>
            </a:lvl4pPr>
            <a:lvl5pPr marL="1728000" indent="-216000">
              <a:lnSpc>
                <a:spcPts val="2300"/>
              </a:lnSpc>
              <a:buFont typeface="Arial" pitchFamily="34" charset="0"/>
              <a:buChar char="–"/>
              <a:defRPr sz="1800">
                <a:latin typeface="Arial" pitchFamily="34" charset="0"/>
              </a:defRPr>
            </a:lvl5pPr>
          </a:lstStyle>
          <a:p>
            <a:pPr lvl="0"/>
            <a:r>
              <a:rPr lang="de-DE"/>
              <a:t>Fließtext Segoe erste </a:t>
            </a:r>
            <a:r>
              <a:rPr lang="de-DE" dirty="0"/>
              <a:t>Ebene, durch Klicken bearbeiten</a:t>
            </a:r>
          </a:p>
          <a:p>
            <a:pPr lvl="1"/>
            <a:r>
              <a:rPr lang="de-DE" dirty="0"/>
              <a:t>2. Textebene (Listendarstellung) durch Verwenden der ‚Einrücken-Taste‘</a:t>
            </a:r>
          </a:p>
        </p:txBody>
      </p:sp>
      <p:sp>
        <p:nvSpPr>
          <p:cNvPr id="2" name="Titel 1">
            <a:extLst>
              <a:ext uri="{FF2B5EF4-FFF2-40B4-BE49-F238E27FC236}">
                <a16:creationId xmlns:a16="http://schemas.microsoft.com/office/drawing/2014/main" id="{6AB10777-CCC7-4788-8DDB-56FBA5C7D03F}"/>
              </a:ext>
            </a:extLst>
          </p:cNvPr>
          <p:cNvSpPr>
            <a:spLocks noGrp="1"/>
          </p:cNvSpPr>
          <p:nvPr>
            <p:ph type="title"/>
          </p:nvPr>
        </p:nvSpPr>
        <p:spPr/>
        <p:txBody>
          <a:bodyPr/>
          <a:lstStyle/>
          <a:p>
            <a:r>
              <a:rPr lang="de-DE"/>
              <a:t>Titelmasterformat durch Klicken bearbeiten</a:t>
            </a:r>
          </a:p>
        </p:txBody>
      </p:sp>
      <p:sp>
        <p:nvSpPr>
          <p:cNvPr id="7" name="Foliennummernplatzhalter 6">
            <a:extLst>
              <a:ext uri="{FF2B5EF4-FFF2-40B4-BE49-F238E27FC236}">
                <a16:creationId xmlns:a16="http://schemas.microsoft.com/office/drawing/2014/main" id="{154EB5BC-032F-4E56-AFA0-B77B0F0F81FF}"/>
              </a:ext>
            </a:extLst>
          </p:cNvPr>
          <p:cNvSpPr>
            <a:spLocks noGrp="1"/>
          </p:cNvSpPr>
          <p:nvPr>
            <p:ph type="sldNum" sz="quarter" idx="14"/>
          </p:nvPr>
        </p:nvSpPr>
        <p:spPr/>
        <p:txBody>
          <a:bodyPr/>
          <a:lstStyle/>
          <a:p>
            <a:fld id="{BF344DED-EFD9-43CF-B03F-63CB95A15DF8}" type="slidenum">
              <a:rPr lang="de-DE" smtClean="0"/>
              <a:pPr/>
              <a:t>‹Nr.›</a:t>
            </a:fld>
            <a:endParaRPr lang="de-DE" dirty="0"/>
          </a:p>
        </p:txBody>
      </p:sp>
      <p:sp>
        <p:nvSpPr>
          <p:cNvPr id="9" name="Fußzeilenplatzhalter 2">
            <a:extLst>
              <a:ext uri="{FF2B5EF4-FFF2-40B4-BE49-F238E27FC236}">
                <a16:creationId xmlns:a16="http://schemas.microsoft.com/office/drawing/2014/main" id="{FE8CE9B4-8E7A-40DC-9044-65CFFDA97C32}"/>
              </a:ext>
            </a:extLst>
          </p:cNvPr>
          <p:cNvSpPr>
            <a:spLocks noGrp="1"/>
          </p:cNvSpPr>
          <p:nvPr>
            <p:ph type="ftr" sz="quarter" idx="13"/>
          </p:nvPr>
        </p:nvSpPr>
        <p:spPr>
          <a:xfrm>
            <a:off x="1296000" y="6408000"/>
            <a:ext cx="9288000" cy="144000"/>
          </a:xfrm>
          <a:prstGeom prst="rect">
            <a:avLst/>
          </a:prstGeom>
        </p:spPr>
        <p:txBody>
          <a:bodyPr/>
          <a:lstStyle/>
          <a:p>
            <a:r>
              <a:rPr lang="de-DE"/>
              <a:t>Veränderungswerkstatt DigA</a:t>
            </a:r>
            <a:endParaRPr lang="de-DE" dirty="0"/>
          </a:p>
        </p:txBody>
      </p:sp>
    </p:spTree>
    <p:extLst>
      <p:ext uri="{BB962C8B-B14F-4D97-AF65-F5344CB8AC3E}">
        <p14:creationId xmlns:p14="http://schemas.microsoft.com/office/powerpoint/2010/main" val="2957237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Folie leer">
    <p:bg>
      <p:bgPr>
        <a:solidFill>
          <a:schemeClr val="bg1"/>
        </a:solidFill>
        <a:effectLst/>
      </p:bgPr>
    </p:bg>
    <p:spTree>
      <p:nvGrpSpPr>
        <p:cNvPr id="1" name=""/>
        <p:cNvGrpSpPr/>
        <p:nvPr/>
      </p:nvGrpSpPr>
      <p:grpSpPr>
        <a:xfrm>
          <a:off x="0" y="0"/>
          <a:ext cx="0" cy="0"/>
          <a:chOff x="0" y="0"/>
          <a:chExt cx="0" cy="0"/>
        </a:xfrm>
      </p:grpSpPr>
      <p:sp>
        <p:nvSpPr>
          <p:cNvPr id="6" name="Date Placeholder 1"/>
          <p:cNvSpPr>
            <a:spLocks noGrp="1"/>
          </p:cNvSpPr>
          <p:nvPr>
            <p:ph type="dt" sz="half" idx="2"/>
          </p:nvPr>
        </p:nvSpPr>
        <p:spPr>
          <a:xfrm>
            <a:off x="648085" y="6408781"/>
            <a:ext cx="817138" cy="144000"/>
          </a:xfrm>
          <a:prstGeom prst="rect">
            <a:avLst/>
          </a:prstGeom>
        </p:spPr>
        <p:txBody>
          <a:bodyPr lIns="0" tIns="0" rIns="0" bIns="0"/>
          <a:lstStyle>
            <a:lvl1pPr algn="r">
              <a:defRPr sz="800">
                <a:solidFill>
                  <a:srgbClr val="00325F"/>
                </a:solidFill>
                <a:latin typeface="Segoe UI" panose="020B0502040204020203" pitchFamily="34" charset="0"/>
                <a:cs typeface="Segoe UI" panose="020B0502040204020203" pitchFamily="34" charset="0"/>
              </a:defRPr>
            </a:lvl1pPr>
          </a:lstStyle>
          <a:p>
            <a:endParaRPr lang="de-DE" dirty="0"/>
          </a:p>
        </p:txBody>
      </p:sp>
      <p:sp>
        <p:nvSpPr>
          <p:cNvPr id="7" name="Footer Placeholder 2"/>
          <p:cNvSpPr>
            <a:spLocks noGrp="1"/>
          </p:cNvSpPr>
          <p:nvPr>
            <p:ph type="ftr" sz="quarter" idx="3"/>
          </p:nvPr>
        </p:nvSpPr>
        <p:spPr>
          <a:xfrm>
            <a:off x="1598608" y="6408781"/>
            <a:ext cx="8840351" cy="144000"/>
          </a:xfrm>
          <a:prstGeom prst="rect">
            <a:avLst/>
          </a:prstGeom>
        </p:spPr>
        <p:txBody>
          <a:bodyPr lIns="0" tIns="0" rIns="0" bIns="0"/>
          <a:lstStyle>
            <a:lvl1pPr>
              <a:defRPr sz="800">
                <a:solidFill>
                  <a:srgbClr val="00325F"/>
                </a:solidFill>
                <a:latin typeface="Segoe UI" panose="020B0502040204020203" pitchFamily="34" charset="0"/>
                <a:cs typeface="Segoe UI" panose="020B0502040204020203" pitchFamily="34" charset="0"/>
              </a:defRPr>
            </a:lvl1pPr>
          </a:lstStyle>
          <a:p>
            <a:r>
              <a:rPr lang="de-DE"/>
              <a:t>Veränderungswerkstatt DigA</a:t>
            </a:r>
            <a:endParaRPr lang="de-DE" dirty="0"/>
          </a:p>
        </p:txBody>
      </p:sp>
      <p:sp>
        <p:nvSpPr>
          <p:cNvPr id="9" name="Slide Number Placeholder 3"/>
          <p:cNvSpPr>
            <a:spLocks noGrp="1"/>
          </p:cNvSpPr>
          <p:nvPr>
            <p:ph type="sldNum" sz="quarter" idx="4"/>
          </p:nvPr>
        </p:nvSpPr>
        <p:spPr>
          <a:xfrm>
            <a:off x="336045" y="6408781"/>
            <a:ext cx="340832" cy="144000"/>
          </a:xfrm>
          <a:prstGeom prst="rect">
            <a:avLst/>
          </a:prstGeom>
        </p:spPr>
        <p:txBody>
          <a:bodyPr lIns="0" tIns="0" rIns="0" bIns="0"/>
          <a:lstStyle>
            <a:lvl1pPr algn="l">
              <a:defRPr sz="800">
                <a:solidFill>
                  <a:srgbClr val="00325F"/>
                </a:solidFill>
                <a:latin typeface="+mn-lt"/>
                <a:cs typeface="Arial"/>
              </a:defRPr>
            </a:lvl1pPr>
          </a:lstStyle>
          <a:p>
            <a:fld id="{74CEF446-5D9F-A549-AF84-3E6E8818BDCF}" type="slidenum">
              <a:rPr lang="de-DE" smtClean="0"/>
              <a:pPr/>
              <a:t>‹Nr.›</a:t>
            </a:fld>
            <a:endParaRPr lang="de-DE" dirty="0"/>
          </a:p>
        </p:txBody>
      </p:sp>
    </p:spTree>
    <p:extLst>
      <p:ext uri="{BB962C8B-B14F-4D97-AF65-F5344CB8AC3E}">
        <p14:creationId xmlns:p14="http://schemas.microsoft.com/office/powerpoint/2010/main" val="38130290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Kapitelfolie">
    <p:bg>
      <p:bgPr>
        <a:solidFill>
          <a:schemeClr val="bg1"/>
        </a:solidFill>
        <a:effectLst/>
      </p:bgPr>
    </p:bg>
    <p:spTree>
      <p:nvGrpSpPr>
        <p:cNvPr id="1" name=""/>
        <p:cNvGrpSpPr/>
        <p:nvPr/>
      </p:nvGrpSpPr>
      <p:grpSpPr>
        <a:xfrm>
          <a:off x="0" y="0"/>
          <a:ext cx="0" cy="0"/>
          <a:chOff x="0" y="0"/>
          <a:chExt cx="0" cy="0"/>
        </a:xfrm>
      </p:grpSpPr>
      <p:sp>
        <p:nvSpPr>
          <p:cNvPr id="3" name="Title 8"/>
          <p:cNvSpPr>
            <a:spLocks noGrp="1"/>
          </p:cNvSpPr>
          <p:nvPr>
            <p:ph type="title" hasCustomPrompt="1"/>
          </p:nvPr>
        </p:nvSpPr>
        <p:spPr>
          <a:xfrm>
            <a:off x="351334" y="1968481"/>
            <a:ext cx="11506403" cy="1350981"/>
          </a:xfrm>
          <a:prstGeom prst="rect">
            <a:avLst/>
          </a:prstGeom>
        </p:spPr>
        <p:txBody>
          <a:bodyPr vert="horz" lIns="0" tIns="0" rIns="0" bIns="0"/>
          <a:lstStyle>
            <a:lvl1pPr algn="l">
              <a:lnSpc>
                <a:spcPts val="4600"/>
              </a:lnSpc>
              <a:defRPr sz="3800" b="0" i="0" baseline="0">
                <a:solidFill>
                  <a:srgbClr val="005493"/>
                </a:solidFill>
                <a:latin typeface="+mj-lt"/>
                <a:cs typeface="Arial"/>
              </a:defRPr>
            </a:lvl1pPr>
          </a:lstStyle>
          <a:p>
            <a:r>
              <a:rPr lang="de-DE" dirty="0"/>
              <a:t>Headline bearbeiten</a:t>
            </a:r>
            <a:br>
              <a:rPr lang="de-DE" dirty="0"/>
            </a:br>
            <a:r>
              <a:rPr lang="de-DE" dirty="0"/>
              <a:t>2. Zeile Headline</a:t>
            </a:r>
          </a:p>
        </p:txBody>
      </p:sp>
      <p:sp>
        <p:nvSpPr>
          <p:cNvPr id="4" name="Text Placeholder 10"/>
          <p:cNvSpPr>
            <a:spLocks noGrp="1"/>
          </p:cNvSpPr>
          <p:nvPr>
            <p:ph type="body" sz="quarter" idx="10" hasCustomPrompt="1"/>
          </p:nvPr>
        </p:nvSpPr>
        <p:spPr>
          <a:xfrm>
            <a:off x="351334" y="3319461"/>
            <a:ext cx="11490920" cy="814390"/>
          </a:xfrm>
          <a:prstGeom prst="rect">
            <a:avLst/>
          </a:prstGeom>
        </p:spPr>
        <p:txBody>
          <a:bodyPr vert="horz" lIns="0" tIns="0" rIns="0" bIns="0"/>
          <a:lstStyle>
            <a:lvl1pPr marL="0" indent="0">
              <a:lnSpc>
                <a:spcPts val="2600"/>
              </a:lnSpc>
              <a:spcBef>
                <a:spcPts val="0"/>
              </a:spcBef>
              <a:buNone/>
              <a:defRPr sz="2000" b="0" i="0" baseline="0">
                <a:solidFill>
                  <a:srgbClr val="00325F"/>
                </a:solidFill>
                <a:latin typeface="+mj-lt"/>
                <a:cs typeface="Arial"/>
              </a:defRPr>
            </a:lvl1pPr>
          </a:lstStyle>
          <a:p>
            <a:pPr lvl="0"/>
            <a:r>
              <a:rPr lang="de-DE" dirty="0"/>
              <a:t>Subheadline bearbeiten</a:t>
            </a:r>
          </a:p>
          <a:p>
            <a:pPr lvl="0"/>
            <a:r>
              <a:rPr lang="de-DE" dirty="0"/>
              <a:t>2. Zeile Subheadline</a:t>
            </a:r>
          </a:p>
        </p:txBody>
      </p:sp>
      <p:sp>
        <p:nvSpPr>
          <p:cNvPr id="11" name="Date Placeholder 1"/>
          <p:cNvSpPr>
            <a:spLocks noGrp="1"/>
          </p:cNvSpPr>
          <p:nvPr>
            <p:ph type="dt" sz="half" idx="12"/>
          </p:nvPr>
        </p:nvSpPr>
        <p:spPr>
          <a:xfrm>
            <a:off x="648085" y="6408781"/>
            <a:ext cx="817138" cy="144000"/>
          </a:xfrm>
          <a:prstGeom prst="rect">
            <a:avLst/>
          </a:prstGeom>
        </p:spPr>
        <p:txBody>
          <a:bodyPr lIns="0" tIns="0" rIns="0" bIns="0"/>
          <a:lstStyle>
            <a:lvl1pPr algn="r">
              <a:defRPr sz="800">
                <a:solidFill>
                  <a:srgbClr val="00325F"/>
                </a:solidFill>
                <a:latin typeface="Segoe UI" panose="020B0502040204020203" pitchFamily="34" charset="0"/>
                <a:cs typeface="Segoe UI" panose="020B0502040204020203" pitchFamily="34" charset="0"/>
              </a:defRPr>
            </a:lvl1pPr>
          </a:lstStyle>
          <a:p>
            <a:endParaRPr lang="de-DE" dirty="0"/>
          </a:p>
        </p:txBody>
      </p:sp>
      <p:sp>
        <p:nvSpPr>
          <p:cNvPr id="12" name="Footer Placeholder 2"/>
          <p:cNvSpPr>
            <a:spLocks noGrp="1"/>
          </p:cNvSpPr>
          <p:nvPr>
            <p:ph type="ftr" sz="quarter" idx="13"/>
          </p:nvPr>
        </p:nvSpPr>
        <p:spPr>
          <a:xfrm>
            <a:off x="1598608" y="6408781"/>
            <a:ext cx="8840351" cy="144000"/>
          </a:xfrm>
          <a:prstGeom prst="rect">
            <a:avLst/>
          </a:prstGeom>
        </p:spPr>
        <p:txBody>
          <a:bodyPr lIns="0" tIns="0" rIns="0" bIns="0"/>
          <a:lstStyle>
            <a:lvl1pPr>
              <a:defRPr sz="800">
                <a:solidFill>
                  <a:srgbClr val="00325F"/>
                </a:solidFill>
                <a:latin typeface="Segoe UI" panose="020B0502040204020203" pitchFamily="34" charset="0"/>
                <a:cs typeface="Segoe UI" panose="020B0502040204020203" pitchFamily="34" charset="0"/>
              </a:defRPr>
            </a:lvl1pPr>
          </a:lstStyle>
          <a:p>
            <a:r>
              <a:rPr lang="de-DE"/>
              <a:t>Veränderungswerkstatt DigA</a:t>
            </a:r>
            <a:endParaRPr lang="de-DE" dirty="0"/>
          </a:p>
        </p:txBody>
      </p:sp>
      <p:sp>
        <p:nvSpPr>
          <p:cNvPr id="14" name="Slide Number Placeholder 3"/>
          <p:cNvSpPr>
            <a:spLocks noGrp="1"/>
          </p:cNvSpPr>
          <p:nvPr>
            <p:ph type="sldNum" sz="quarter" idx="14"/>
          </p:nvPr>
        </p:nvSpPr>
        <p:spPr>
          <a:xfrm>
            <a:off x="336045" y="6408781"/>
            <a:ext cx="340832" cy="144000"/>
          </a:xfrm>
          <a:prstGeom prst="rect">
            <a:avLst/>
          </a:prstGeom>
        </p:spPr>
        <p:txBody>
          <a:bodyPr lIns="0" tIns="0" rIns="0" bIns="0"/>
          <a:lstStyle>
            <a:lvl1pPr algn="l">
              <a:defRPr sz="800">
                <a:solidFill>
                  <a:srgbClr val="00325F"/>
                </a:solidFill>
                <a:latin typeface="+mn-lt"/>
                <a:cs typeface="Arial"/>
              </a:defRPr>
            </a:lvl1pPr>
          </a:lstStyle>
          <a:p>
            <a:fld id="{74CEF446-5D9F-A549-AF84-3E6E8818BDCF}" type="slidenum">
              <a:rPr lang="de-DE" smtClean="0"/>
              <a:pPr/>
              <a:t>‹Nr.›</a:t>
            </a:fld>
            <a:endParaRPr lang="de-DE" dirty="0"/>
          </a:p>
        </p:txBody>
      </p:sp>
    </p:spTree>
    <p:extLst>
      <p:ext uri="{BB962C8B-B14F-4D97-AF65-F5344CB8AC3E}">
        <p14:creationId xmlns:p14="http://schemas.microsoft.com/office/powerpoint/2010/main" val="25636331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1664896" y="4786325"/>
            <a:ext cx="10016719" cy="1143009"/>
          </a:xfrm>
          <a:prstGeom prst="rect">
            <a:avLst/>
          </a:prstGeom>
        </p:spPr>
        <p:txBody>
          <a:bodyPr lIns="0" tIns="0" rIns="0" bIns="0" anchor="b">
            <a:noAutofit/>
          </a:bodyPr>
          <a:lstStyle>
            <a:lvl1pPr marL="0" indent="0" algn="l">
              <a:spcBef>
                <a:spcPts val="0"/>
              </a:spcBef>
              <a:buNone/>
              <a:defRPr sz="1350" baseline="0">
                <a:solidFill>
                  <a:schemeClr val="tx1"/>
                </a:solidFill>
                <a:latin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noProof="0" dirty="0"/>
              <a:t>Art des </a:t>
            </a:r>
            <a:r>
              <a:rPr lang="en-US" noProof="0" dirty="0" err="1"/>
              <a:t>Dokuments</a:t>
            </a:r>
            <a:r>
              <a:rPr lang="en-US" noProof="0" dirty="0"/>
              <a:t> (</a:t>
            </a:r>
            <a:r>
              <a:rPr lang="en-US" noProof="0" dirty="0" err="1"/>
              <a:t>z.B</a:t>
            </a:r>
            <a:r>
              <a:rPr lang="en-US" noProof="0" dirty="0"/>
              <a:t>. </a:t>
            </a:r>
            <a:r>
              <a:rPr lang="en-US" noProof="0" dirty="0" err="1"/>
              <a:t>Angebot</a:t>
            </a:r>
            <a:r>
              <a:rPr lang="en-US" noProof="0" dirty="0"/>
              <a:t>)</a:t>
            </a:r>
            <a:endParaRPr lang="de-DE" noProof="0" dirty="0"/>
          </a:p>
        </p:txBody>
      </p:sp>
      <p:sp>
        <p:nvSpPr>
          <p:cNvPr id="13" name="Text Placeholder 12"/>
          <p:cNvSpPr>
            <a:spLocks noGrp="1"/>
          </p:cNvSpPr>
          <p:nvPr>
            <p:ph type="body" sz="quarter" idx="13" hasCustomPrompt="1"/>
          </p:nvPr>
        </p:nvSpPr>
        <p:spPr bwMode="gray">
          <a:xfrm>
            <a:off x="1664896" y="2494351"/>
            <a:ext cx="10016719" cy="2220533"/>
          </a:xfrm>
          <a:prstGeom prst="rect">
            <a:avLst/>
          </a:prstGeom>
        </p:spPr>
        <p:txBody>
          <a:bodyPr lIns="0" tIns="0" rIns="0" bIns="0">
            <a:noAutofit/>
          </a:bodyPr>
          <a:lstStyle>
            <a:lvl1pPr marL="0" indent="0">
              <a:spcBef>
                <a:spcPts val="0"/>
              </a:spcBef>
              <a:buNone/>
              <a:defRPr sz="1800" b="1">
                <a:solidFill>
                  <a:schemeClr val="tx1"/>
                </a:solidFill>
                <a:latin typeface="+mj-lt"/>
              </a:defRPr>
            </a:lvl1pPr>
            <a:lvl2pPr>
              <a:defRPr>
                <a:solidFill>
                  <a:schemeClr val="tx1"/>
                </a:solidFill>
              </a:defRPr>
            </a:lvl2pPr>
            <a:lvl5pPr>
              <a:defRPr/>
            </a:lvl5pPr>
          </a:lstStyle>
          <a:p>
            <a:pPr lvl="0"/>
            <a:r>
              <a:rPr lang="en-US" dirty="0" err="1"/>
              <a:t>Titel</a:t>
            </a:r>
            <a:endParaRPr lang="en-US" dirty="0"/>
          </a:p>
        </p:txBody>
      </p:sp>
      <p:sp>
        <p:nvSpPr>
          <p:cNvPr id="19" name="Title 18"/>
          <p:cNvSpPr>
            <a:spLocks noGrp="1"/>
          </p:cNvSpPr>
          <p:nvPr>
            <p:ph type="title" hasCustomPrompt="1"/>
          </p:nvPr>
        </p:nvSpPr>
        <p:spPr bwMode="gray">
          <a:xfrm>
            <a:off x="1664896" y="1773238"/>
            <a:ext cx="10016719" cy="652534"/>
          </a:xfrm>
          <a:prstGeom prst="rect">
            <a:avLst/>
          </a:prstGeom>
        </p:spPr>
        <p:txBody>
          <a:bodyPr lIns="0" tIns="0" rIns="0" bIns="0" anchor="b">
            <a:noAutofit/>
          </a:bodyPr>
          <a:lstStyle>
            <a:lvl1pPr algn="l">
              <a:spcBef>
                <a:spcPts val="0"/>
              </a:spcBef>
              <a:defRPr sz="1350">
                <a:solidFill>
                  <a:schemeClr val="tx1"/>
                </a:solidFill>
                <a:latin typeface="Arial" pitchFamily="34" charset="0"/>
              </a:defRPr>
            </a:lvl1pPr>
          </a:lstStyle>
          <a:p>
            <a:r>
              <a:rPr lang="en-US" dirty="0" err="1"/>
              <a:t>Kunde</a:t>
            </a:r>
            <a:endParaRPr lang="de-DE" dirty="0"/>
          </a:p>
        </p:txBody>
      </p:sp>
      <p:sp>
        <p:nvSpPr>
          <p:cNvPr id="26" name="Text Placeholder 25"/>
          <p:cNvSpPr>
            <a:spLocks noGrp="1"/>
          </p:cNvSpPr>
          <p:nvPr>
            <p:ph type="body" sz="quarter" idx="14" hasCustomPrompt="1"/>
          </p:nvPr>
        </p:nvSpPr>
        <p:spPr bwMode="gray">
          <a:xfrm>
            <a:off x="1664896" y="6000768"/>
            <a:ext cx="10016719" cy="285752"/>
          </a:xfrm>
          <a:prstGeom prst="rect">
            <a:avLst/>
          </a:prstGeom>
        </p:spPr>
        <p:txBody>
          <a:bodyPr lIns="0" tIns="0" rIns="0" bIns="0" anchor="b">
            <a:noAutofit/>
          </a:bodyPr>
          <a:lstStyle>
            <a:lvl1pPr>
              <a:spcBef>
                <a:spcPts val="0"/>
              </a:spcBef>
              <a:buNone/>
              <a:defRPr sz="1350" b="0" baseline="0">
                <a:solidFill>
                  <a:schemeClr val="tx1"/>
                </a:solidFill>
                <a:latin typeface="Arial" pitchFamily="34" charset="0"/>
              </a:defRPr>
            </a:lvl1pPr>
          </a:lstStyle>
          <a:p>
            <a:pPr lvl="0"/>
            <a:r>
              <a:rPr lang="en-US" dirty="0"/>
              <a:t>Hamburg / 10. Mai 2009</a:t>
            </a:r>
          </a:p>
        </p:txBody>
      </p:sp>
      <p:pic>
        <p:nvPicPr>
          <p:cNvPr id="7" name="Grafik 6" descr="Logo_3zeilig_3c.png"/>
          <p:cNvPicPr>
            <a:picLocks noChangeAspect="1"/>
          </p:cNvPicPr>
          <p:nvPr userDrawn="1"/>
        </p:nvPicPr>
        <p:blipFill>
          <a:blip r:embed="rId2"/>
          <a:stretch>
            <a:fillRect/>
          </a:stretch>
        </p:blipFill>
        <p:spPr>
          <a:xfrm>
            <a:off x="1243821" y="719943"/>
            <a:ext cx="2126985" cy="611719"/>
          </a:xfrm>
          <a:prstGeom prst="rect">
            <a:avLst/>
          </a:prstGeom>
        </p:spPr>
      </p:pic>
    </p:spTree>
    <p:extLst>
      <p:ext uri="{BB962C8B-B14F-4D97-AF65-F5344CB8AC3E}">
        <p14:creationId xmlns:p14="http://schemas.microsoft.com/office/powerpoint/2010/main" val="28606347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xt 1 Column">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bwMode="gray">
          <a:xfrm>
            <a:off x="1664896" y="714359"/>
            <a:ext cx="10016719" cy="1058881"/>
          </a:xfrm>
          <a:prstGeom prst="rect">
            <a:avLst/>
          </a:prstGeom>
        </p:spPr>
        <p:txBody>
          <a:bodyPr lIns="0" tIns="0" rIns="0" bIns="0">
            <a:noAutofit/>
          </a:bodyPr>
          <a:lstStyle>
            <a:lvl1pPr marL="0" indent="0">
              <a:spcBef>
                <a:spcPts val="0"/>
              </a:spcBef>
              <a:buNone/>
              <a:defRPr sz="1500" b="1" baseline="0">
                <a:solidFill>
                  <a:schemeClr val="tx1"/>
                </a:solidFill>
                <a:latin typeface="+mj-lt"/>
              </a:defRPr>
            </a:lvl1pPr>
          </a:lstStyle>
          <a:p>
            <a:pPr lvl="0"/>
            <a:r>
              <a:rPr lang="en-US" dirty="0"/>
              <a:t>Click to edit Master text styles</a:t>
            </a:r>
          </a:p>
        </p:txBody>
      </p:sp>
      <p:sp>
        <p:nvSpPr>
          <p:cNvPr id="13" name="Text Placeholder 12"/>
          <p:cNvSpPr>
            <a:spLocks noGrp="1"/>
          </p:cNvSpPr>
          <p:nvPr>
            <p:ph type="body" sz="quarter" idx="17" hasCustomPrompt="1"/>
          </p:nvPr>
        </p:nvSpPr>
        <p:spPr bwMode="gray">
          <a:xfrm>
            <a:off x="1664896" y="2135559"/>
            <a:ext cx="10016719" cy="4101729"/>
          </a:xfrm>
          <a:prstGeom prst="rect">
            <a:avLst/>
          </a:prstGeom>
        </p:spPr>
        <p:txBody>
          <a:bodyPr lIns="0" tIns="0" rIns="0" bIns="0">
            <a:noAutofit/>
          </a:bodyPr>
          <a:lstStyle>
            <a:lvl1pPr marL="0" indent="0">
              <a:spcBef>
                <a:spcPts val="900"/>
              </a:spcBef>
              <a:spcAft>
                <a:spcPts val="0"/>
              </a:spcAft>
              <a:buNone/>
              <a:tabLst>
                <a:tab pos="198835" algn="l"/>
              </a:tabLst>
              <a:defRPr sz="1350">
                <a:solidFill>
                  <a:schemeClr val="tx1"/>
                </a:solidFill>
                <a:latin typeface="+mn-lt"/>
              </a:defRPr>
            </a:lvl1pPr>
            <a:lvl2pPr marL="198835" indent="-198835">
              <a:spcBef>
                <a:spcPts val="450"/>
              </a:spcBef>
              <a:spcAft>
                <a:spcPts val="0"/>
              </a:spcAft>
              <a:buClr>
                <a:schemeClr val="tx1"/>
              </a:buClr>
              <a:buFont typeface="Symbol" pitchFamily="18" charset="2"/>
              <a:buChar char="-"/>
              <a:tabLst>
                <a:tab pos="198835" algn="l"/>
              </a:tabLst>
              <a:defRPr sz="1350">
                <a:solidFill>
                  <a:schemeClr val="tx1"/>
                </a:solidFill>
                <a:latin typeface="+mn-lt"/>
              </a:defRPr>
            </a:lvl2pPr>
            <a:lvl3pPr marL="403622" indent="-204788">
              <a:spcBef>
                <a:spcPts val="450"/>
              </a:spcBef>
              <a:spcAft>
                <a:spcPts val="0"/>
              </a:spcAft>
              <a:buClr>
                <a:schemeClr val="tx1"/>
              </a:buClr>
              <a:buFont typeface="Symbol" pitchFamily="18" charset="2"/>
              <a:buChar char="-"/>
              <a:defRPr sz="1350">
                <a:solidFill>
                  <a:schemeClr val="tx1"/>
                </a:solidFill>
                <a:latin typeface="+mn-lt"/>
              </a:defRPr>
            </a:lvl3pPr>
            <a:lvl4pPr marL="602456" indent="-198835">
              <a:spcBef>
                <a:spcPts val="1350"/>
              </a:spcBef>
              <a:spcAft>
                <a:spcPts val="0"/>
              </a:spcAft>
              <a:buClr>
                <a:schemeClr val="tx1"/>
              </a:buClr>
              <a:buFont typeface="Symbol" pitchFamily="18" charset="2"/>
              <a:buChar char="-"/>
              <a:defRPr>
                <a:solidFill>
                  <a:schemeClr val="tx1"/>
                </a:solidFill>
                <a:latin typeface="+mn-lt"/>
              </a:defRPr>
            </a:lvl4pPr>
            <a:lvl5pPr marL="807244" indent="-204788">
              <a:spcBef>
                <a:spcPts val="1350"/>
              </a:spcBef>
              <a:spcAft>
                <a:spcPts val="0"/>
              </a:spcAft>
              <a:buClr>
                <a:schemeClr val="tx1"/>
              </a:buClr>
              <a:buFont typeface="Symbol" pitchFamily="18" charset="2"/>
              <a:buChar char="-"/>
              <a:defRPr>
                <a:solidFill>
                  <a:schemeClr val="tx1"/>
                </a:solidFill>
                <a:latin typeface="+mn-lt"/>
              </a:defRPr>
            </a:lvl5pPr>
            <a:lvl6pPr marL="1006079" indent="-198835">
              <a:spcBef>
                <a:spcPts val="1350"/>
              </a:spcBef>
              <a:spcAft>
                <a:spcPts val="0"/>
              </a:spcAft>
              <a:buClr>
                <a:schemeClr val="tx1"/>
              </a:buClr>
              <a:buFont typeface="Symbol" pitchFamily="18" charset="2"/>
              <a:buChar char="-"/>
              <a:defRPr>
                <a:solidFill>
                  <a:schemeClr val="tx1"/>
                </a:solidFill>
              </a:defRPr>
            </a:lvl6pPr>
            <a:lvl7pPr marL="1210866" indent="-204788">
              <a:spcBef>
                <a:spcPts val="1350"/>
              </a:spcBef>
              <a:spcAft>
                <a:spcPts val="0"/>
              </a:spcAft>
              <a:buClr>
                <a:schemeClr val="tx1"/>
              </a:buClr>
              <a:buFont typeface="Symbol" pitchFamily="18" charset="2"/>
              <a:buChar char="-"/>
              <a:defRPr>
                <a:solidFill>
                  <a:schemeClr val="tx1"/>
                </a:solidFill>
              </a:defRPr>
            </a:lvl7pPr>
            <a:lvl8pPr marL="1409700" indent="-198835">
              <a:spcBef>
                <a:spcPts val="1350"/>
              </a:spcBef>
              <a:spcAft>
                <a:spcPts val="0"/>
              </a:spcAft>
              <a:buClr>
                <a:schemeClr val="tx1"/>
              </a:buClr>
              <a:buFont typeface="Symbol" pitchFamily="18" charset="2"/>
              <a:buChar char="-"/>
              <a:defRPr>
                <a:solidFill>
                  <a:schemeClr val="tx1"/>
                </a:solidFill>
              </a:defRPr>
            </a:lvl8pPr>
            <a:lvl9pPr marL="1615679" indent="-205979">
              <a:spcBef>
                <a:spcPts val="1350"/>
              </a:spcBef>
              <a:spcAft>
                <a:spcPts val="0"/>
              </a:spcAft>
              <a:buClr>
                <a:schemeClr val="tx1"/>
              </a:buClr>
              <a:buFont typeface="Symbol" pitchFamily="18" charset="2"/>
              <a:buChar char="-"/>
              <a:defRPr>
                <a:solidFill>
                  <a:schemeClr val="tx1"/>
                </a:solidFill>
              </a:defRPr>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33022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bwMode="gray">
          <a:xfrm>
            <a:off x="1664896" y="714359"/>
            <a:ext cx="10016719" cy="1058881"/>
          </a:xfrm>
          <a:prstGeom prst="rect">
            <a:avLst/>
          </a:prstGeom>
        </p:spPr>
        <p:txBody>
          <a:bodyPr lIns="0" tIns="0" rIns="0" bIns="0">
            <a:noAutofit/>
          </a:bodyPr>
          <a:lstStyle>
            <a:lvl1pPr marL="0" indent="0">
              <a:spcBef>
                <a:spcPts val="0"/>
              </a:spcBef>
              <a:buNone/>
              <a:defRPr sz="1500" b="1" baseline="0">
                <a:solidFill>
                  <a:schemeClr val="tx1"/>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35977327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 2 Columns">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bwMode="gray">
          <a:xfrm>
            <a:off x="1664896" y="714359"/>
            <a:ext cx="10016719" cy="1058881"/>
          </a:xfrm>
          <a:prstGeom prst="rect">
            <a:avLst/>
          </a:prstGeom>
        </p:spPr>
        <p:txBody>
          <a:bodyPr lIns="0" tIns="0" rIns="0" bIns="0">
            <a:noAutofit/>
          </a:bodyPr>
          <a:lstStyle>
            <a:lvl1pPr marL="0" indent="0">
              <a:spcBef>
                <a:spcPts val="0"/>
              </a:spcBef>
              <a:buNone/>
              <a:defRPr sz="1500" b="1" baseline="0">
                <a:solidFill>
                  <a:schemeClr val="tx1"/>
                </a:solidFill>
                <a:latin typeface="+mj-lt"/>
              </a:defRPr>
            </a:lvl1pPr>
          </a:lstStyle>
          <a:p>
            <a:pPr lvl="0"/>
            <a:r>
              <a:rPr lang="en-US" dirty="0"/>
              <a:t>Click to edit Master text styles</a:t>
            </a:r>
          </a:p>
        </p:txBody>
      </p:sp>
      <p:sp>
        <p:nvSpPr>
          <p:cNvPr id="13" name="Text Placeholder 12"/>
          <p:cNvSpPr>
            <a:spLocks noGrp="1"/>
          </p:cNvSpPr>
          <p:nvPr>
            <p:ph type="body" sz="quarter" idx="17" hasCustomPrompt="1"/>
          </p:nvPr>
        </p:nvSpPr>
        <p:spPr bwMode="gray">
          <a:xfrm>
            <a:off x="1664894" y="2135559"/>
            <a:ext cx="4785594" cy="4101729"/>
          </a:xfrm>
          <a:prstGeom prst="rect">
            <a:avLst/>
          </a:prstGeom>
        </p:spPr>
        <p:txBody>
          <a:bodyPr lIns="0" tIns="0" rIns="0" bIns="0">
            <a:noAutofit/>
          </a:bodyPr>
          <a:lstStyle>
            <a:lvl1pPr marL="0" indent="0">
              <a:spcBef>
                <a:spcPts val="900"/>
              </a:spcBef>
              <a:spcAft>
                <a:spcPts val="0"/>
              </a:spcAft>
              <a:buNone/>
              <a:tabLst>
                <a:tab pos="198835" algn="l"/>
              </a:tabLst>
              <a:defRPr sz="1350">
                <a:solidFill>
                  <a:schemeClr val="tx1"/>
                </a:solidFill>
                <a:latin typeface="+mn-lt"/>
              </a:defRPr>
            </a:lvl1pPr>
            <a:lvl2pPr marL="198835" indent="-198835">
              <a:spcBef>
                <a:spcPts val="450"/>
              </a:spcBef>
              <a:spcAft>
                <a:spcPts val="0"/>
              </a:spcAft>
              <a:buClr>
                <a:schemeClr val="tx1"/>
              </a:buClr>
              <a:buFont typeface="Symbol" pitchFamily="18" charset="2"/>
              <a:buChar char="-"/>
              <a:tabLst>
                <a:tab pos="198835" algn="l"/>
              </a:tabLst>
              <a:defRPr sz="1350">
                <a:solidFill>
                  <a:schemeClr val="tx1"/>
                </a:solidFill>
                <a:latin typeface="+mn-lt"/>
              </a:defRPr>
            </a:lvl2pPr>
            <a:lvl3pPr marL="403622" indent="-204788">
              <a:spcBef>
                <a:spcPts val="450"/>
              </a:spcBef>
              <a:spcAft>
                <a:spcPts val="0"/>
              </a:spcAft>
              <a:buClr>
                <a:schemeClr val="tx1"/>
              </a:buClr>
              <a:buFont typeface="Symbol" pitchFamily="18" charset="2"/>
              <a:buChar char="-"/>
              <a:defRPr sz="1350">
                <a:solidFill>
                  <a:schemeClr val="tx1"/>
                </a:solidFill>
                <a:latin typeface="+mn-lt"/>
              </a:defRPr>
            </a:lvl3pPr>
            <a:lvl4pPr marL="602456" indent="-198835">
              <a:spcBef>
                <a:spcPts val="1350"/>
              </a:spcBef>
              <a:spcAft>
                <a:spcPts val="0"/>
              </a:spcAft>
              <a:buClr>
                <a:schemeClr val="tx1"/>
              </a:buClr>
              <a:buFont typeface="Symbol" pitchFamily="18" charset="2"/>
              <a:buChar char="-"/>
              <a:defRPr>
                <a:solidFill>
                  <a:schemeClr val="tx1"/>
                </a:solidFill>
                <a:latin typeface="+mn-lt"/>
              </a:defRPr>
            </a:lvl4pPr>
            <a:lvl5pPr marL="807244" indent="-204788">
              <a:spcBef>
                <a:spcPts val="1350"/>
              </a:spcBef>
              <a:spcAft>
                <a:spcPts val="0"/>
              </a:spcAft>
              <a:buClr>
                <a:schemeClr val="tx1"/>
              </a:buClr>
              <a:buFont typeface="Symbol" pitchFamily="18" charset="2"/>
              <a:buChar char="-"/>
              <a:defRPr>
                <a:solidFill>
                  <a:schemeClr val="tx1"/>
                </a:solidFill>
                <a:latin typeface="+mn-lt"/>
              </a:defRPr>
            </a:lvl5pPr>
            <a:lvl6pPr marL="1006079" indent="-198835">
              <a:spcBef>
                <a:spcPts val="1350"/>
              </a:spcBef>
              <a:spcAft>
                <a:spcPts val="0"/>
              </a:spcAft>
              <a:buClr>
                <a:schemeClr val="tx1"/>
              </a:buClr>
              <a:buFont typeface="Symbol" pitchFamily="18" charset="2"/>
              <a:buChar char="-"/>
              <a:defRPr>
                <a:solidFill>
                  <a:schemeClr val="tx1"/>
                </a:solidFill>
              </a:defRPr>
            </a:lvl6pPr>
            <a:lvl7pPr marL="1210866" indent="-204788">
              <a:spcBef>
                <a:spcPts val="1350"/>
              </a:spcBef>
              <a:spcAft>
                <a:spcPts val="0"/>
              </a:spcAft>
              <a:buClr>
                <a:schemeClr val="tx1"/>
              </a:buClr>
              <a:buFont typeface="Symbol" pitchFamily="18" charset="2"/>
              <a:buChar char="-"/>
              <a:defRPr>
                <a:solidFill>
                  <a:schemeClr val="tx1"/>
                </a:solidFill>
              </a:defRPr>
            </a:lvl7pPr>
            <a:lvl8pPr marL="1409700" indent="-198835">
              <a:spcBef>
                <a:spcPts val="1350"/>
              </a:spcBef>
              <a:spcAft>
                <a:spcPts val="0"/>
              </a:spcAft>
              <a:buClr>
                <a:schemeClr val="tx1"/>
              </a:buClr>
              <a:buFont typeface="Symbol" pitchFamily="18" charset="2"/>
              <a:buChar char="-"/>
              <a:defRPr>
                <a:solidFill>
                  <a:schemeClr val="tx1"/>
                </a:solidFill>
              </a:defRPr>
            </a:lvl8pPr>
            <a:lvl9pPr marL="1615679" indent="-205979">
              <a:spcBef>
                <a:spcPts val="1350"/>
              </a:spcBef>
              <a:spcAft>
                <a:spcPts val="0"/>
              </a:spcAft>
              <a:buClr>
                <a:schemeClr val="tx1"/>
              </a:buClr>
              <a:buFont typeface="Symbol" pitchFamily="18" charset="2"/>
              <a:buChar char="-"/>
              <a:defRPr>
                <a:solidFill>
                  <a:schemeClr val="tx1"/>
                </a:solidFill>
              </a:defRPr>
            </a:lvl9pPr>
          </a:lstStyle>
          <a:p>
            <a:pPr lvl="0"/>
            <a:r>
              <a:rPr lang="en-US" dirty="0"/>
              <a:t>Click to edit Master text styles</a:t>
            </a:r>
          </a:p>
          <a:p>
            <a:pPr lvl="1"/>
            <a:r>
              <a:rPr lang="en-US" dirty="0"/>
              <a:t>Second level</a:t>
            </a:r>
          </a:p>
          <a:p>
            <a:pPr lvl="2"/>
            <a:r>
              <a:rPr lang="en-US" dirty="0"/>
              <a:t>Third level</a:t>
            </a:r>
          </a:p>
        </p:txBody>
      </p:sp>
      <p:sp>
        <p:nvSpPr>
          <p:cNvPr id="4" name="Text Placeholder 12"/>
          <p:cNvSpPr>
            <a:spLocks noGrp="1"/>
          </p:cNvSpPr>
          <p:nvPr>
            <p:ph type="body" sz="quarter" idx="18" hasCustomPrompt="1"/>
          </p:nvPr>
        </p:nvSpPr>
        <p:spPr bwMode="gray">
          <a:xfrm>
            <a:off x="6894067" y="2135559"/>
            <a:ext cx="4785594" cy="4101729"/>
          </a:xfrm>
          <a:prstGeom prst="rect">
            <a:avLst/>
          </a:prstGeom>
        </p:spPr>
        <p:txBody>
          <a:bodyPr lIns="0" tIns="0" rIns="0" bIns="0">
            <a:noAutofit/>
          </a:bodyPr>
          <a:lstStyle>
            <a:lvl1pPr marL="0" indent="0">
              <a:spcBef>
                <a:spcPts val="900"/>
              </a:spcBef>
              <a:spcAft>
                <a:spcPts val="0"/>
              </a:spcAft>
              <a:buNone/>
              <a:tabLst>
                <a:tab pos="198835" algn="l"/>
              </a:tabLst>
              <a:defRPr sz="1350">
                <a:solidFill>
                  <a:schemeClr val="tx1"/>
                </a:solidFill>
                <a:latin typeface="+mn-lt"/>
              </a:defRPr>
            </a:lvl1pPr>
            <a:lvl2pPr marL="198835" indent="-198835">
              <a:spcBef>
                <a:spcPts val="450"/>
              </a:spcBef>
              <a:spcAft>
                <a:spcPts val="0"/>
              </a:spcAft>
              <a:buClr>
                <a:schemeClr val="tx1"/>
              </a:buClr>
              <a:buFont typeface="Symbol" pitchFamily="18" charset="2"/>
              <a:buChar char="-"/>
              <a:tabLst>
                <a:tab pos="198835" algn="l"/>
              </a:tabLst>
              <a:defRPr sz="1350">
                <a:solidFill>
                  <a:schemeClr val="tx1"/>
                </a:solidFill>
                <a:latin typeface="+mn-lt"/>
              </a:defRPr>
            </a:lvl2pPr>
            <a:lvl3pPr marL="403622" indent="-204788">
              <a:spcBef>
                <a:spcPts val="450"/>
              </a:spcBef>
              <a:spcAft>
                <a:spcPts val="0"/>
              </a:spcAft>
              <a:buClr>
                <a:schemeClr val="tx1"/>
              </a:buClr>
              <a:buFont typeface="Symbol" pitchFamily="18" charset="2"/>
              <a:buChar char="-"/>
              <a:defRPr sz="1350">
                <a:solidFill>
                  <a:schemeClr val="tx1"/>
                </a:solidFill>
                <a:latin typeface="+mn-lt"/>
              </a:defRPr>
            </a:lvl3pPr>
            <a:lvl4pPr marL="602456" indent="-198835">
              <a:spcBef>
                <a:spcPts val="1350"/>
              </a:spcBef>
              <a:spcAft>
                <a:spcPts val="0"/>
              </a:spcAft>
              <a:buClr>
                <a:schemeClr val="tx1"/>
              </a:buClr>
              <a:buFont typeface="Symbol" pitchFamily="18" charset="2"/>
              <a:buChar char="-"/>
              <a:defRPr>
                <a:solidFill>
                  <a:schemeClr val="tx1"/>
                </a:solidFill>
                <a:latin typeface="+mn-lt"/>
              </a:defRPr>
            </a:lvl4pPr>
            <a:lvl5pPr marL="807244" indent="-204788">
              <a:spcBef>
                <a:spcPts val="1350"/>
              </a:spcBef>
              <a:spcAft>
                <a:spcPts val="0"/>
              </a:spcAft>
              <a:buClr>
                <a:schemeClr val="tx1"/>
              </a:buClr>
              <a:buFont typeface="Symbol" pitchFamily="18" charset="2"/>
              <a:buChar char="-"/>
              <a:defRPr>
                <a:solidFill>
                  <a:schemeClr val="tx1"/>
                </a:solidFill>
                <a:latin typeface="+mn-lt"/>
              </a:defRPr>
            </a:lvl5pPr>
            <a:lvl6pPr marL="1006079" indent="-198835">
              <a:spcBef>
                <a:spcPts val="1350"/>
              </a:spcBef>
              <a:spcAft>
                <a:spcPts val="0"/>
              </a:spcAft>
              <a:buClr>
                <a:schemeClr val="tx1"/>
              </a:buClr>
              <a:buFont typeface="Symbol" pitchFamily="18" charset="2"/>
              <a:buChar char="-"/>
              <a:defRPr>
                <a:solidFill>
                  <a:schemeClr val="tx1"/>
                </a:solidFill>
              </a:defRPr>
            </a:lvl6pPr>
            <a:lvl7pPr marL="1210866" indent="-204788">
              <a:spcBef>
                <a:spcPts val="1350"/>
              </a:spcBef>
              <a:spcAft>
                <a:spcPts val="0"/>
              </a:spcAft>
              <a:buClr>
                <a:schemeClr val="tx1"/>
              </a:buClr>
              <a:buFont typeface="Symbol" pitchFamily="18" charset="2"/>
              <a:buChar char="-"/>
              <a:defRPr>
                <a:solidFill>
                  <a:schemeClr val="tx1"/>
                </a:solidFill>
              </a:defRPr>
            </a:lvl7pPr>
            <a:lvl8pPr marL="1409700" indent="-198835">
              <a:spcBef>
                <a:spcPts val="1350"/>
              </a:spcBef>
              <a:spcAft>
                <a:spcPts val="0"/>
              </a:spcAft>
              <a:buClr>
                <a:schemeClr val="tx1"/>
              </a:buClr>
              <a:buFont typeface="Symbol" pitchFamily="18" charset="2"/>
              <a:buChar char="-"/>
              <a:defRPr>
                <a:solidFill>
                  <a:schemeClr val="tx1"/>
                </a:solidFill>
              </a:defRPr>
            </a:lvl8pPr>
            <a:lvl9pPr marL="1615679" indent="-205979">
              <a:spcBef>
                <a:spcPts val="1350"/>
              </a:spcBef>
              <a:spcAft>
                <a:spcPts val="0"/>
              </a:spcAft>
              <a:buClr>
                <a:schemeClr val="tx1"/>
              </a:buClr>
              <a:buFont typeface="Symbol" pitchFamily="18" charset="2"/>
              <a:buChar char="-"/>
              <a:defRPr>
                <a:solidFill>
                  <a:schemeClr val="tx1"/>
                </a:solidFill>
              </a:defRPr>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716407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 Picure right">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bwMode="gray">
          <a:xfrm>
            <a:off x="1664896" y="714359"/>
            <a:ext cx="10016719" cy="1058881"/>
          </a:xfrm>
          <a:prstGeom prst="rect">
            <a:avLst/>
          </a:prstGeom>
        </p:spPr>
        <p:txBody>
          <a:bodyPr lIns="0" tIns="0" rIns="0" bIns="0">
            <a:noAutofit/>
          </a:bodyPr>
          <a:lstStyle>
            <a:lvl1pPr marL="0" indent="0">
              <a:spcBef>
                <a:spcPts val="0"/>
              </a:spcBef>
              <a:buNone/>
              <a:defRPr sz="1500" b="1" baseline="0">
                <a:solidFill>
                  <a:schemeClr val="tx1"/>
                </a:solidFill>
                <a:latin typeface="+mj-lt"/>
              </a:defRPr>
            </a:lvl1pPr>
          </a:lstStyle>
          <a:p>
            <a:pPr lvl="0"/>
            <a:r>
              <a:rPr lang="en-US" dirty="0"/>
              <a:t>Click to edit Master text styles</a:t>
            </a:r>
          </a:p>
        </p:txBody>
      </p:sp>
      <p:sp>
        <p:nvSpPr>
          <p:cNvPr id="13" name="Text Placeholder 12"/>
          <p:cNvSpPr>
            <a:spLocks noGrp="1"/>
          </p:cNvSpPr>
          <p:nvPr>
            <p:ph type="body" sz="quarter" idx="17" hasCustomPrompt="1"/>
          </p:nvPr>
        </p:nvSpPr>
        <p:spPr bwMode="gray">
          <a:xfrm>
            <a:off x="1664894" y="2135559"/>
            <a:ext cx="4785594" cy="4101729"/>
          </a:xfrm>
          <a:prstGeom prst="rect">
            <a:avLst/>
          </a:prstGeom>
        </p:spPr>
        <p:txBody>
          <a:bodyPr lIns="0" tIns="0" rIns="0" bIns="0">
            <a:noAutofit/>
          </a:bodyPr>
          <a:lstStyle>
            <a:lvl1pPr marL="0" indent="0">
              <a:spcBef>
                <a:spcPts val="900"/>
              </a:spcBef>
              <a:spcAft>
                <a:spcPts val="0"/>
              </a:spcAft>
              <a:buNone/>
              <a:tabLst>
                <a:tab pos="198835" algn="l"/>
              </a:tabLst>
              <a:defRPr sz="1350">
                <a:solidFill>
                  <a:schemeClr val="tx1"/>
                </a:solidFill>
                <a:latin typeface="+mn-lt"/>
              </a:defRPr>
            </a:lvl1pPr>
            <a:lvl2pPr marL="198835" indent="-198835">
              <a:spcBef>
                <a:spcPts val="450"/>
              </a:spcBef>
              <a:spcAft>
                <a:spcPts val="0"/>
              </a:spcAft>
              <a:buClr>
                <a:schemeClr val="tx1"/>
              </a:buClr>
              <a:buFont typeface="Symbol" pitchFamily="18" charset="2"/>
              <a:buChar char="-"/>
              <a:tabLst>
                <a:tab pos="198835" algn="l"/>
              </a:tabLst>
              <a:defRPr sz="1350">
                <a:solidFill>
                  <a:schemeClr val="tx1"/>
                </a:solidFill>
                <a:latin typeface="+mn-lt"/>
              </a:defRPr>
            </a:lvl2pPr>
            <a:lvl3pPr marL="403622" indent="-204788">
              <a:spcBef>
                <a:spcPts val="450"/>
              </a:spcBef>
              <a:spcAft>
                <a:spcPts val="0"/>
              </a:spcAft>
              <a:buClr>
                <a:schemeClr val="tx1"/>
              </a:buClr>
              <a:buFont typeface="Symbol" pitchFamily="18" charset="2"/>
              <a:buChar char="-"/>
              <a:defRPr sz="1350">
                <a:solidFill>
                  <a:schemeClr val="tx1"/>
                </a:solidFill>
                <a:latin typeface="+mn-lt"/>
              </a:defRPr>
            </a:lvl3pPr>
            <a:lvl4pPr marL="602456" indent="-198835">
              <a:spcBef>
                <a:spcPts val="1350"/>
              </a:spcBef>
              <a:spcAft>
                <a:spcPts val="0"/>
              </a:spcAft>
              <a:buClr>
                <a:schemeClr val="tx1"/>
              </a:buClr>
              <a:buFont typeface="Symbol" pitchFamily="18" charset="2"/>
              <a:buChar char="-"/>
              <a:defRPr>
                <a:solidFill>
                  <a:schemeClr val="tx1"/>
                </a:solidFill>
                <a:latin typeface="+mn-lt"/>
              </a:defRPr>
            </a:lvl4pPr>
            <a:lvl5pPr marL="807244" indent="-204788">
              <a:spcBef>
                <a:spcPts val="1350"/>
              </a:spcBef>
              <a:spcAft>
                <a:spcPts val="0"/>
              </a:spcAft>
              <a:buClr>
                <a:schemeClr val="tx1"/>
              </a:buClr>
              <a:buFont typeface="Symbol" pitchFamily="18" charset="2"/>
              <a:buChar char="-"/>
              <a:defRPr>
                <a:solidFill>
                  <a:schemeClr val="tx1"/>
                </a:solidFill>
                <a:latin typeface="+mn-lt"/>
              </a:defRPr>
            </a:lvl5pPr>
            <a:lvl6pPr marL="1006079" indent="-198835">
              <a:spcBef>
                <a:spcPts val="1350"/>
              </a:spcBef>
              <a:spcAft>
                <a:spcPts val="0"/>
              </a:spcAft>
              <a:buClr>
                <a:schemeClr val="tx1"/>
              </a:buClr>
              <a:buFont typeface="Symbol" pitchFamily="18" charset="2"/>
              <a:buChar char="-"/>
              <a:defRPr>
                <a:solidFill>
                  <a:schemeClr val="tx1"/>
                </a:solidFill>
              </a:defRPr>
            </a:lvl6pPr>
            <a:lvl7pPr marL="1210866" indent="-204788">
              <a:spcBef>
                <a:spcPts val="1350"/>
              </a:spcBef>
              <a:spcAft>
                <a:spcPts val="0"/>
              </a:spcAft>
              <a:buClr>
                <a:schemeClr val="tx1"/>
              </a:buClr>
              <a:buFont typeface="Symbol" pitchFamily="18" charset="2"/>
              <a:buChar char="-"/>
              <a:defRPr>
                <a:solidFill>
                  <a:schemeClr val="tx1"/>
                </a:solidFill>
              </a:defRPr>
            </a:lvl7pPr>
            <a:lvl8pPr marL="1409700" indent="-198835">
              <a:spcBef>
                <a:spcPts val="1350"/>
              </a:spcBef>
              <a:spcAft>
                <a:spcPts val="0"/>
              </a:spcAft>
              <a:buClr>
                <a:schemeClr val="tx1"/>
              </a:buClr>
              <a:buFont typeface="Symbol" pitchFamily="18" charset="2"/>
              <a:buChar char="-"/>
              <a:defRPr>
                <a:solidFill>
                  <a:schemeClr val="tx1"/>
                </a:solidFill>
              </a:defRPr>
            </a:lvl8pPr>
            <a:lvl9pPr marL="1615679" indent="-205979">
              <a:spcBef>
                <a:spcPts val="1350"/>
              </a:spcBef>
              <a:spcAft>
                <a:spcPts val="0"/>
              </a:spcAft>
              <a:buClr>
                <a:schemeClr val="tx1"/>
              </a:buClr>
              <a:buFont typeface="Symbol" pitchFamily="18" charset="2"/>
              <a:buChar char="-"/>
              <a:defRPr>
                <a:solidFill>
                  <a:schemeClr val="tx1"/>
                </a:solidFill>
              </a:defRPr>
            </a:lvl9pPr>
          </a:lstStyle>
          <a:p>
            <a:pPr lvl="0"/>
            <a:r>
              <a:rPr lang="en-US" dirty="0"/>
              <a:t>Click to edit Master text styles</a:t>
            </a:r>
          </a:p>
          <a:p>
            <a:pPr lvl="1"/>
            <a:r>
              <a:rPr lang="en-US" dirty="0"/>
              <a:t>Second level</a:t>
            </a:r>
          </a:p>
          <a:p>
            <a:pPr lvl="2"/>
            <a:r>
              <a:rPr lang="en-US" dirty="0"/>
              <a:t>Third level</a:t>
            </a:r>
          </a:p>
        </p:txBody>
      </p:sp>
      <p:sp>
        <p:nvSpPr>
          <p:cNvPr id="6" name="Bildplatzhalter 5"/>
          <p:cNvSpPr>
            <a:spLocks noGrp="1"/>
          </p:cNvSpPr>
          <p:nvPr>
            <p:ph type="pic" sz="quarter" idx="18"/>
          </p:nvPr>
        </p:nvSpPr>
        <p:spPr bwMode="gray">
          <a:xfrm>
            <a:off x="6894069" y="2205038"/>
            <a:ext cx="4787546" cy="4032250"/>
          </a:xfrm>
          <a:prstGeom prst="rect">
            <a:avLst/>
          </a:prstGeom>
        </p:spPr>
        <p:txBody>
          <a:bodyPr lIns="0" tIns="0" rIns="0" bIns="0"/>
          <a:lstStyle>
            <a:lvl1pPr>
              <a:buNone/>
              <a:defRPr sz="1350">
                <a:solidFill>
                  <a:schemeClr val="tx1"/>
                </a:solidFill>
              </a:defRPr>
            </a:lvl1pPr>
          </a:lstStyle>
          <a:p>
            <a:endParaRPr lang="en-GB" dirty="0"/>
          </a:p>
        </p:txBody>
      </p:sp>
    </p:spTree>
    <p:extLst>
      <p:ext uri="{BB962C8B-B14F-4D97-AF65-F5344CB8AC3E}">
        <p14:creationId xmlns:p14="http://schemas.microsoft.com/office/powerpoint/2010/main" val="1806153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pitelfolie">
    <p:bg>
      <p:bgPr>
        <a:solidFill>
          <a:schemeClr val="bg1"/>
        </a:solidFill>
        <a:effectLst/>
      </p:bgPr>
    </p:bg>
    <p:spTree>
      <p:nvGrpSpPr>
        <p:cNvPr id="1" name=""/>
        <p:cNvGrpSpPr/>
        <p:nvPr/>
      </p:nvGrpSpPr>
      <p:grpSpPr>
        <a:xfrm>
          <a:off x="0" y="0"/>
          <a:ext cx="0" cy="0"/>
          <a:chOff x="0" y="0"/>
          <a:chExt cx="0" cy="0"/>
        </a:xfrm>
      </p:grpSpPr>
      <p:sp>
        <p:nvSpPr>
          <p:cNvPr id="3" name="Title 8"/>
          <p:cNvSpPr>
            <a:spLocks noGrp="1"/>
          </p:cNvSpPr>
          <p:nvPr>
            <p:ph type="title" hasCustomPrompt="1"/>
          </p:nvPr>
        </p:nvSpPr>
        <p:spPr>
          <a:xfrm>
            <a:off x="1584000" y="1968481"/>
            <a:ext cx="9000000" cy="1350981"/>
          </a:xfrm>
          <a:prstGeom prst="rect">
            <a:avLst/>
          </a:prstGeom>
        </p:spPr>
        <p:txBody>
          <a:bodyPr vert="horz" lIns="0" tIns="0" rIns="0" bIns="0"/>
          <a:lstStyle>
            <a:lvl1pPr algn="l">
              <a:lnSpc>
                <a:spcPts val="4600"/>
              </a:lnSpc>
              <a:defRPr sz="3800" b="0" i="0" baseline="0">
                <a:solidFill>
                  <a:srgbClr val="005493"/>
                </a:solidFill>
                <a:latin typeface="+mj-lt"/>
                <a:cs typeface="Arial"/>
              </a:defRPr>
            </a:lvl1pPr>
          </a:lstStyle>
          <a:p>
            <a:r>
              <a:rPr lang="de-DE" dirty="0"/>
              <a:t>Headline bearbeiten</a:t>
            </a:r>
            <a:br>
              <a:rPr lang="de-DE" dirty="0"/>
            </a:br>
            <a:r>
              <a:rPr lang="de-DE" dirty="0"/>
              <a:t>2. Zeile Headline</a:t>
            </a:r>
          </a:p>
        </p:txBody>
      </p:sp>
      <p:sp>
        <p:nvSpPr>
          <p:cNvPr id="4" name="Text Placeholder 10"/>
          <p:cNvSpPr>
            <a:spLocks noGrp="1"/>
          </p:cNvSpPr>
          <p:nvPr>
            <p:ph type="body" sz="quarter" idx="10" hasCustomPrompt="1"/>
          </p:nvPr>
        </p:nvSpPr>
        <p:spPr>
          <a:xfrm>
            <a:off x="1584000" y="3319461"/>
            <a:ext cx="9000000" cy="814390"/>
          </a:xfrm>
          <a:prstGeom prst="rect">
            <a:avLst/>
          </a:prstGeom>
        </p:spPr>
        <p:txBody>
          <a:bodyPr vert="horz" lIns="0" tIns="0" rIns="0" bIns="0"/>
          <a:lstStyle>
            <a:lvl1pPr marL="0" indent="0">
              <a:lnSpc>
                <a:spcPts val="2600"/>
              </a:lnSpc>
              <a:spcBef>
                <a:spcPts val="0"/>
              </a:spcBef>
              <a:buNone/>
              <a:defRPr sz="2000" b="0" i="0" baseline="0">
                <a:solidFill>
                  <a:srgbClr val="00325F"/>
                </a:solidFill>
                <a:latin typeface="+mj-lt"/>
                <a:cs typeface="Arial"/>
              </a:defRPr>
            </a:lvl1pPr>
          </a:lstStyle>
          <a:p>
            <a:pPr lvl="0"/>
            <a:r>
              <a:rPr lang="de-DE" dirty="0"/>
              <a:t>Subheadline bearbeiten</a:t>
            </a:r>
          </a:p>
          <a:p>
            <a:pPr lvl="0"/>
            <a:r>
              <a:rPr lang="de-DE" dirty="0"/>
              <a:t>2. Zeile Subheadline</a:t>
            </a:r>
          </a:p>
        </p:txBody>
      </p:sp>
      <p:sp>
        <p:nvSpPr>
          <p:cNvPr id="9" name="Foliennummernplatzhalter 8">
            <a:extLst>
              <a:ext uri="{FF2B5EF4-FFF2-40B4-BE49-F238E27FC236}">
                <a16:creationId xmlns:a16="http://schemas.microsoft.com/office/drawing/2014/main" id="{2825A665-3048-4197-A739-649B1AC50483}"/>
              </a:ext>
            </a:extLst>
          </p:cNvPr>
          <p:cNvSpPr>
            <a:spLocks noGrp="1"/>
          </p:cNvSpPr>
          <p:nvPr>
            <p:ph type="sldNum" sz="quarter" idx="13"/>
          </p:nvPr>
        </p:nvSpPr>
        <p:spPr/>
        <p:txBody>
          <a:bodyPr/>
          <a:lstStyle/>
          <a:p>
            <a:fld id="{BF344DED-EFD9-43CF-B03F-63CB95A15DF8}" type="slidenum">
              <a:rPr lang="de-DE" smtClean="0"/>
              <a:pPr/>
              <a:t>‹Nr.›</a:t>
            </a:fld>
            <a:endParaRPr lang="de-DE" dirty="0"/>
          </a:p>
        </p:txBody>
      </p:sp>
      <p:sp>
        <p:nvSpPr>
          <p:cNvPr id="10" name="Fußzeilenplatzhalter 2">
            <a:extLst>
              <a:ext uri="{FF2B5EF4-FFF2-40B4-BE49-F238E27FC236}">
                <a16:creationId xmlns:a16="http://schemas.microsoft.com/office/drawing/2014/main" id="{FE8CE9B4-8E7A-40DC-9044-65CFFDA97C32}"/>
              </a:ext>
            </a:extLst>
          </p:cNvPr>
          <p:cNvSpPr>
            <a:spLocks noGrp="1"/>
          </p:cNvSpPr>
          <p:nvPr>
            <p:ph type="ftr" sz="quarter" idx="14"/>
          </p:nvPr>
        </p:nvSpPr>
        <p:spPr>
          <a:xfrm>
            <a:off x="1296000" y="6408000"/>
            <a:ext cx="9288000" cy="144000"/>
          </a:xfrm>
          <a:prstGeom prst="rect">
            <a:avLst/>
          </a:prstGeom>
        </p:spPr>
        <p:txBody>
          <a:bodyPr/>
          <a:lstStyle/>
          <a:p>
            <a:r>
              <a:rPr lang="de-DE" dirty="0"/>
              <a:t>Abteilung 10/11 Organisationsentwicklung</a:t>
            </a:r>
          </a:p>
          <a:p>
            <a:endParaRPr lang="de-DE"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Picure left">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bwMode="gray">
          <a:xfrm>
            <a:off x="1664896" y="714359"/>
            <a:ext cx="10016719" cy="1058881"/>
          </a:xfrm>
          <a:prstGeom prst="rect">
            <a:avLst/>
          </a:prstGeom>
        </p:spPr>
        <p:txBody>
          <a:bodyPr lIns="0" tIns="0" rIns="0" bIns="0">
            <a:noAutofit/>
          </a:bodyPr>
          <a:lstStyle>
            <a:lvl1pPr marL="0" indent="0">
              <a:spcBef>
                <a:spcPts val="0"/>
              </a:spcBef>
              <a:buNone/>
              <a:defRPr sz="1500" b="1" baseline="0">
                <a:solidFill>
                  <a:schemeClr val="tx1"/>
                </a:solidFill>
                <a:latin typeface="+mj-lt"/>
              </a:defRPr>
            </a:lvl1pPr>
          </a:lstStyle>
          <a:p>
            <a:pPr lvl="0"/>
            <a:r>
              <a:rPr lang="en-US" dirty="0"/>
              <a:t>Click to edit Master text styles</a:t>
            </a:r>
          </a:p>
        </p:txBody>
      </p:sp>
      <p:sp>
        <p:nvSpPr>
          <p:cNvPr id="13" name="Text Placeholder 12"/>
          <p:cNvSpPr>
            <a:spLocks noGrp="1"/>
          </p:cNvSpPr>
          <p:nvPr>
            <p:ph type="body" sz="quarter" idx="17" hasCustomPrompt="1"/>
          </p:nvPr>
        </p:nvSpPr>
        <p:spPr bwMode="gray">
          <a:xfrm>
            <a:off x="6896022" y="2135559"/>
            <a:ext cx="4787546" cy="4101729"/>
          </a:xfrm>
          <a:prstGeom prst="rect">
            <a:avLst/>
          </a:prstGeom>
        </p:spPr>
        <p:txBody>
          <a:bodyPr lIns="0" tIns="0" rIns="0" bIns="0">
            <a:noAutofit/>
          </a:bodyPr>
          <a:lstStyle>
            <a:lvl1pPr marL="0" indent="0">
              <a:spcBef>
                <a:spcPts val="900"/>
              </a:spcBef>
              <a:spcAft>
                <a:spcPts val="0"/>
              </a:spcAft>
              <a:buNone/>
              <a:tabLst>
                <a:tab pos="198835" algn="l"/>
              </a:tabLst>
              <a:defRPr sz="1350">
                <a:solidFill>
                  <a:schemeClr val="tx1"/>
                </a:solidFill>
                <a:latin typeface="+mn-lt"/>
              </a:defRPr>
            </a:lvl1pPr>
            <a:lvl2pPr marL="198835" indent="-198835">
              <a:spcBef>
                <a:spcPts val="450"/>
              </a:spcBef>
              <a:spcAft>
                <a:spcPts val="0"/>
              </a:spcAft>
              <a:buClr>
                <a:schemeClr val="tx1"/>
              </a:buClr>
              <a:buFont typeface="Symbol" pitchFamily="18" charset="2"/>
              <a:buChar char="-"/>
              <a:tabLst>
                <a:tab pos="198835" algn="l"/>
              </a:tabLst>
              <a:defRPr sz="1350">
                <a:solidFill>
                  <a:schemeClr val="tx1"/>
                </a:solidFill>
                <a:latin typeface="+mn-lt"/>
              </a:defRPr>
            </a:lvl2pPr>
            <a:lvl3pPr marL="403622" indent="-204788">
              <a:spcBef>
                <a:spcPts val="450"/>
              </a:spcBef>
              <a:spcAft>
                <a:spcPts val="0"/>
              </a:spcAft>
              <a:buClr>
                <a:schemeClr val="tx1"/>
              </a:buClr>
              <a:buFont typeface="Symbol" pitchFamily="18" charset="2"/>
              <a:buChar char="-"/>
              <a:defRPr sz="1350">
                <a:solidFill>
                  <a:schemeClr val="tx1"/>
                </a:solidFill>
                <a:latin typeface="+mn-lt"/>
              </a:defRPr>
            </a:lvl3pPr>
            <a:lvl4pPr marL="602456" indent="-198835">
              <a:spcBef>
                <a:spcPts val="1350"/>
              </a:spcBef>
              <a:spcAft>
                <a:spcPts val="0"/>
              </a:spcAft>
              <a:buClr>
                <a:schemeClr val="tx1"/>
              </a:buClr>
              <a:buFont typeface="Symbol" pitchFamily="18" charset="2"/>
              <a:buChar char="-"/>
              <a:defRPr>
                <a:solidFill>
                  <a:schemeClr val="tx1"/>
                </a:solidFill>
                <a:latin typeface="+mn-lt"/>
              </a:defRPr>
            </a:lvl4pPr>
            <a:lvl5pPr marL="807244" indent="-204788">
              <a:spcBef>
                <a:spcPts val="1350"/>
              </a:spcBef>
              <a:spcAft>
                <a:spcPts val="0"/>
              </a:spcAft>
              <a:buClr>
                <a:schemeClr val="tx1"/>
              </a:buClr>
              <a:buFont typeface="Symbol" pitchFamily="18" charset="2"/>
              <a:buChar char="-"/>
              <a:defRPr>
                <a:solidFill>
                  <a:schemeClr val="tx1"/>
                </a:solidFill>
                <a:latin typeface="+mn-lt"/>
              </a:defRPr>
            </a:lvl5pPr>
            <a:lvl6pPr marL="1006079" indent="-198835">
              <a:spcBef>
                <a:spcPts val="1350"/>
              </a:spcBef>
              <a:spcAft>
                <a:spcPts val="0"/>
              </a:spcAft>
              <a:buClr>
                <a:schemeClr val="tx1"/>
              </a:buClr>
              <a:buFont typeface="Symbol" pitchFamily="18" charset="2"/>
              <a:buChar char="-"/>
              <a:defRPr>
                <a:solidFill>
                  <a:schemeClr val="tx1"/>
                </a:solidFill>
              </a:defRPr>
            </a:lvl6pPr>
            <a:lvl7pPr marL="1210866" indent="-204788">
              <a:spcBef>
                <a:spcPts val="1350"/>
              </a:spcBef>
              <a:spcAft>
                <a:spcPts val="0"/>
              </a:spcAft>
              <a:buClr>
                <a:schemeClr val="tx1"/>
              </a:buClr>
              <a:buFont typeface="Symbol" pitchFamily="18" charset="2"/>
              <a:buChar char="-"/>
              <a:defRPr>
                <a:solidFill>
                  <a:schemeClr val="tx1"/>
                </a:solidFill>
              </a:defRPr>
            </a:lvl7pPr>
            <a:lvl8pPr marL="1409700" indent="-198835">
              <a:spcBef>
                <a:spcPts val="1350"/>
              </a:spcBef>
              <a:spcAft>
                <a:spcPts val="0"/>
              </a:spcAft>
              <a:buClr>
                <a:schemeClr val="tx1"/>
              </a:buClr>
              <a:buFont typeface="Symbol" pitchFamily="18" charset="2"/>
              <a:buChar char="-"/>
              <a:defRPr>
                <a:solidFill>
                  <a:schemeClr val="tx1"/>
                </a:solidFill>
              </a:defRPr>
            </a:lvl8pPr>
            <a:lvl9pPr marL="1615679" indent="-205979">
              <a:spcBef>
                <a:spcPts val="1350"/>
              </a:spcBef>
              <a:spcAft>
                <a:spcPts val="0"/>
              </a:spcAft>
              <a:buClr>
                <a:schemeClr val="tx1"/>
              </a:buClr>
              <a:buFont typeface="Symbol" pitchFamily="18" charset="2"/>
              <a:buChar char="-"/>
              <a:defRPr>
                <a:solidFill>
                  <a:schemeClr val="tx1"/>
                </a:solidFill>
              </a:defRPr>
            </a:lvl9pPr>
          </a:lstStyle>
          <a:p>
            <a:pPr lvl="0"/>
            <a:r>
              <a:rPr lang="en-US" dirty="0"/>
              <a:t>Click to edit Master text styles</a:t>
            </a:r>
          </a:p>
          <a:p>
            <a:pPr lvl="1"/>
            <a:r>
              <a:rPr lang="en-US" dirty="0"/>
              <a:t>Second level</a:t>
            </a:r>
          </a:p>
          <a:p>
            <a:pPr lvl="2"/>
            <a:r>
              <a:rPr lang="en-US" dirty="0"/>
              <a:t>Third level</a:t>
            </a:r>
          </a:p>
        </p:txBody>
      </p:sp>
      <p:sp>
        <p:nvSpPr>
          <p:cNvPr id="6" name="Bildplatzhalter 5"/>
          <p:cNvSpPr>
            <a:spLocks noGrp="1"/>
          </p:cNvSpPr>
          <p:nvPr>
            <p:ph type="pic" sz="quarter" idx="18"/>
          </p:nvPr>
        </p:nvSpPr>
        <p:spPr bwMode="gray">
          <a:xfrm>
            <a:off x="1664896" y="2205038"/>
            <a:ext cx="4787546" cy="4032250"/>
          </a:xfrm>
          <a:prstGeom prst="rect">
            <a:avLst/>
          </a:prstGeom>
        </p:spPr>
        <p:txBody>
          <a:bodyPr lIns="0" tIns="0" rIns="0" bIns="0"/>
          <a:lstStyle>
            <a:lvl1pPr>
              <a:buNone/>
              <a:defRPr sz="1350">
                <a:solidFill>
                  <a:schemeClr val="tx1"/>
                </a:solidFill>
              </a:defRPr>
            </a:lvl1pPr>
          </a:lstStyle>
          <a:p>
            <a:endParaRPr lang="en-GB" dirty="0"/>
          </a:p>
        </p:txBody>
      </p:sp>
    </p:spTree>
    <p:extLst>
      <p:ext uri="{BB962C8B-B14F-4D97-AF65-F5344CB8AC3E}">
        <p14:creationId xmlns:p14="http://schemas.microsoft.com/office/powerpoint/2010/main" val="35268527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C white">
    <p:spTree>
      <p:nvGrpSpPr>
        <p:cNvPr id="1" name=""/>
        <p:cNvGrpSpPr/>
        <p:nvPr/>
      </p:nvGrpSpPr>
      <p:grpSpPr>
        <a:xfrm>
          <a:off x="0" y="0"/>
          <a:ext cx="0" cy="0"/>
          <a:chOff x="0" y="0"/>
          <a:chExt cx="0" cy="0"/>
        </a:xfrm>
      </p:grpSpPr>
      <p:sp>
        <p:nvSpPr>
          <p:cNvPr id="9" name="Text Placeholder 16"/>
          <p:cNvSpPr>
            <a:spLocks noGrp="1"/>
          </p:cNvSpPr>
          <p:nvPr>
            <p:ph type="body" sz="quarter" idx="13" hasCustomPrompt="1"/>
          </p:nvPr>
        </p:nvSpPr>
        <p:spPr bwMode="gray">
          <a:xfrm>
            <a:off x="1133379" y="2129601"/>
            <a:ext cx="10548236" cy="4107688"/>
          </a:xfrm>
          <a:prstGeom prst="rect">
            <a:avLst/>
          </a:prstGeom>
        </p:spPr>
        <p:txBody>
          <a:bodyPr lIns="0" tIns="0" rIns="0" bIns="0">
            <a:noAutofit/>
          </a:bodyPr>
          <a:lstStyle>
            <a:lvl1pPr marL="314325" marR="0" indent="-314325" algn="l" defTabSz="685800" rtl="0" eaLnBrk="1" fontAlgn="auto" latinLnBrk="0" hangingPunct="1">
              <a:lnSpc>
                <a:spcPct val="100000"/>
              </a:lnSpc>
              <a:spcBef>
                <a:spcPts val="900"/>
              </a:spcBef>
              <a:spcAft>
                <a:spcPts val="0"/>
              </a:spcAft>
              <a:buClrTx/>
              <a:buSzTx/>
              <a:buFont typeface="+mj-lt"/>
              <a:buAutoNum type="arabicPeriod"/>
              <a:tabLst>
                <a:tab pos="6390085" algn="r"/>
              </a:tabLst>
              <a:defRPr sz="1800" b="1">
                <a:solidFill>
                  <a:schemeClr val="tx1"/>
                </a:solidFill>
                <a:latin typeface="+mn-lt"/>
              </a:defRPr>
            </a:lvl1pPr>
            <a:lvl2pPr marL="538163" indent="-223838">
              <a:lnSpc>
                <a:spcPct val="100000"/>
              </a:lnSpc>
              <a:spcBef>
                <a:spcPts val="0"/>
              </a:spcBef>
              <a:buFont typeface="Symbol" pitchFamily="18" charset="2"/>
              <a:buChar char="-"/>
              <a:tabLst>
                <a:tab pos="6390085" algn="r"/>
              </a:tabLst>
              <a:defRPr sz="1800">
                <a:solidFill>
                  <a:schemeClr val="tx1"/>
                </a:solidFill>
                <a:latin typeface="+mn-lt"/>
              </a:defRPr>
            </a:lvl2pPr>
            <a:lvl3pPr marL="614363" indent="-342900">
              <a:buFont typeface="+mj-lt"/>
              <a:buAutoNum type="arabicPeriod"/>
              <a:defRPr sz="2100">
                <a:solidFill>
                  <a:schemeClr val="bg1">
                    <a:lumMod val="75000"/>
                  </a:schemeClr>
                </a:solidFill>
              </a:defRPr>
            </a:lvl3pPr>
            <a:lvl4pPr marL="671513" indent="-135731">
              <a:buFont typeface="Symbol" pitchFamily="18" charset="2"/>
              <a:buNone/>
              <a:defRPr>
                <a:solidFill>
                  <a:schemeClr val="bg1">
                    <a:lumMod val="75000"/>
                  </a:schemeClr>
                </a:solidFill>
              </a:defRPr>
            </a:lvl4pPr>
            <a:lvl5pPr>
              <a:buFontTx/>
              <a:buNone/>
              <a:defRPr>
                <a:solidFill>
                  <a:schemeClr val="bg1">
                    <a:lumMod val="75000"/>
                  </a:schemeClr>
                </a:solidFill>
              </a:defRPr>
            </a:lvl5pPr>
          </a:lstStyle>
          <a:p>
            <a:pPr lvl="0"/>
            <a:r>
              <a:rPr lang="en-US" dirty="0"/>
              <a:t>Click to edit Master text styles</a:t>
            </a:r>
          </a:p>
          <a:p>
            <a:pPr lvl="1"/>
            <a:r>
              <a:rPr lang="en-US" dirty="0"/>
              <a:t>Bullet</a:t>
            </a:r>
          </a:p>
        </p:txBody>
      </p:sp>
      <p:sp>
        <p:nvSpPr>
          <p:cNvPr id="4" name="Text Placeholder 9"/>
          <p:cNvSpPr>
            <a:spLocks noGrp="1"/>
          </p:cNvSpPr>
          <p:nvPr>
            <p:ph type="body" sz="quarter" idx="14" hasCustomPrompt="1"/>
          </p:nvPr>
        </p:nvSpPr>
        <p:spPr bwMode="gray">
          <a:xfrm>
            <a:off x="1664896" y="714359"/>
            <a:ext cx="10016719" cy="1058881"/>
          </a:xfrm>
          <a:prstGeom prst="rect">
            <a:avLst/>
          </a:prstGeom>
        </p:spPr>
        <p:txBody>
          <a:bodyPr lIns="0" tIns="0" rIns="0" bIns="0">
            <a:noAutofit/>
          </a:bodyPr>
          <a:lstStyle>
            <a:lvl1pPr marL="0" indent="0">
              <a:spcBef>
                <a:spcPts val="0"/>
              </a:spcBef>
              <a:buNone/>
              <a:defRPr sz="1500" b="1" baseline="0">
                <a:solidFill>
                  <a:schemeClr val="tx1"/>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30483079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ycle (3)">
    <p:spTree>
      <p:nvGrpSpPr>
        <p:cNvPr id="1" name=""/>
        <p:cNvGrpSpPr/>
        <p:nvPr/>
      </p:nvGrpSpPr>
      <p:grpSpPr>
        <a:xfrm>
          <a:off x="0" y="0"/>
          <a:ext cx="0" cy="0"/>
          <a:chOff x="0" y="0"/>
          <a:chExt cx="0" cy="0"/>
        </a:xfrm>
      </p:grpSpPr>
      <p:sp>
        <p:nvSpPr>
          <p:cNvPr id="22" name="Text Placeholder 9"/>
          <p:cNvSpPr>
            <a:spLocks noGrp="1"/>
          </p:cNvSpPr>
          <p:nvPr>
            <p:ph type="body" sz="quarter" idx="14" hasCustomPrompt="1"/>
          </p:nvPr>
        </p:nvSpPr>
        <p:spPr bwMode="gray">
          <a:xfrm>
            <a:off x="1664896" y="714359"/>
            <a:ext cx="10016719" cy="1058881"/>
          </a:xfrm>
          <a:prstGeom prst="rect">
            <a:avLst/>
          </a:prstGeom>
        </p:spPr>
        <p:txBody>
          <a:bodyPr lIns="0" tIns="0" rIns="0" bIns="0">
            <a:noAutofit/>
          </a:bodyPr>
          <a:lstStyle>
            <a:lvl1pPr marL="0" indent="0">
              <a:spcBef>
                <a:spcPts val="0"/>
              </a:spcBef>
              <a:buNone/>
              <a:defRPr sz="1500" b="1" baseline="0">
                <a:solidFill>
                  <a:schemeClr val="tx1"/>
                </a:solidFill>
                <a:latin typeface="+mj-lt"/>
              </a:defRPr>
            </a:lvl1pPr>
          </a:lstStyle>
          <a:p>
            <a:pPr lvl="0"/>
            <a:r>
              <a:rPr lang="en-US" dirty="0"/>
              <a:t>Click to edit Master text styles</a:t>
            </a:r>
          </a:p>
        </p:txBody>
      </p:sp>
      <p:sp>
        <p:nvSpPr>
          <p:cNvPr id="38" name="Rad 37"/>
          <p:cNvSpPr/>
          <p:nvPr userDrawn="1"/>
        </p:nvSpPr>
        <p:spPr>
          <a:xfrm>
            <a:off x="4856402" y="2745163"/>
            <a:ext cx="3633704" cy="2952000"/>
          </a:xfrm>
          <a:prstGeom prst="donut">
            <a:avLst>
              <a:gd name="adj" fmla="val 6316"/>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dirty="0" err="1">
              <a:ln>
                <a:noFill/>
              </a:ln>
              <a:solidFill>
                <a:srgbClr val="6B6562"/>
              </a:solidFill>
              <a:effectLst/>
              <a:uLnTx/>
              <a:uFillTx/>
              <a:latin typeface="Arial"/>
              <a:ea typeface="+mn-ea"/>
              <a:cs typeface="+mn-cs"/>
            </a:endParaRPr>
          </a:p>
        </p:txBody>
      </p:sp>
      <p:sp>
        <p:nvSpPr>
          <p:cNvPr id="39" name="Text Placeholder 15"/>
          <p:cNvSpPr>
            <a:spLocks noGrp="1"/>
          </p:cNvSpPr>
          <p:nvPr>
            <p:ph type="body" sz="quarter" idx="13" hasCustomPrompt="1"/>
          </p:nvPr>
        </p:nvSpPr>
        <p:spPr bwMode="gray">
          <a:xfrm>
            <a:off x="6448535" y="2000240"/>
            <a:ext cx="2836061" cy="588326"/>
          </a:xfrm>
          <a:prstGeom prst="rect">
            <a:avLst/>
          </a:prstGeom>
        </p:spPr>
        <p:txBody>
          <a:bodyPr lIns="0" tIns="0" rIns="0" bIns="0" anchor="b">
            <a:noAutofit/>
          </a:bodyPr>
          <a:lstStyle>
            <a:lvl1pPr marL="0" indent="0">
              <a:lnSpc>
                <a:spcPct val="100000"/>
              </a:lnSpc>
              <a:spcBef>
                <a:spcPts val="0"/>
              </a:spcBef>
              <a:buNone/>
              <a:defRPr sz="1050" b="1" baseline="0">
                <a:solidFill>
                  <a:schemeClr val="tx1"/>
                </a:solidFill>
                <a:latin typeface="+mn-lt"/>
              </a:defRPr>
            </a:lvl1pPr>
            <a:lvl2pPr marL="0" indent="0">
              <a:lnSpc>
                <a:spcPct val="100000"/>
              </a:lnSpc>
              <a:spcBef>
                <a:spcPts val="0"/>
              </a:spcBef>
              <a:buNone/>
              <a:defRPr sz="1050">
                <a:latin typeface="+mn-lt"/>
              </a:defRPr>
            </a:lvl2pPr>
            <a:lvl3pPr>
              <a:buNone/>
              <a:defRPr sz="975"/>
            </a:lvl3pPr>
            <a:lvl4pPr>
              <a:buNone/>
              <a:defRPr sz="975"/>
            </a:lvl4pPr>
            <a:lvl5pPr>
              <a:buNone/>
              <a:defRPr sz="975"/>
            </a:lvl5pPr>
          </a:lstStyle>
          <a:p>
            <a:pPr>
              <a:defRPr/>
            </a:pPr>
            <a:r>
              <a:rPr lang="de-DE" dirty="0"/>
              <a:t>Titel</a:t>
            </a:r>
          </a:p>
          <a:p>
            <a:pPr lvl="1">
              <a:defRPr/>
            </a:pPr>
            <a:r>
              <a:rPr lang="de-DE" dirty="0"/>
              <a:t>Beschreibung</a:t>
            </a:r>
          </a:p>
        </p:txBody>
      </p:sp>
      <p:sp>
        <p:nvSpPr>
          <p:cNvPr id="41" name="Text Placeholder 15"/>
          <p:cNvSpPr>
            <a:spLocks noGrp="1"/>
          </p:cNvSpPr>
          <p:nvPr>
            <p:ph type="body" sz="quarter" idx="19" hasCustomPrompt="1"/>
          </p:nvPr>
        </p:nvSpPr>
        <p:spPr bwMode="gray">
          <a:xfrm>
            <a:off x="2645188" y="5636272"/>
            <a:ext cx="2836061" cy="601016"/>
          </a:xfrm>
          <a:prstGeom prst="rect">
            <a:avLst/>
          </a:prstGeom>
        </p:spPr>
        <p:txBody>
          <a:bodyPr lIns="0" tIns="0" rIns="0" bIns="0">
            <a:noAutofit/>
          </a:bodyPr>
          <a:lstStyle>
            <a:lvl1pPr marL="0" indent="0" algn="r">
              <a:lnSpc>
                <a:spcPct val="100000"/>
              </a:lnSpc>
              <a:spcBef>
                <a:spcPts val="0"/>
              </a:spcBef>
              <a:buNone/>
              <a:defRPr sz="1050" b="1" baseline="0">
                <a:solidFill>
                  <a:schemeClr val="tx1"/>
                </a:solidFill>
                <a:latin typeface="+mn-lt"/>
              </a:defRPr>
            </a:lvl1pPr>
            <a:lvl2pPr marL="0" indent="0" algn="r">
              <a:lnSpc>
                <a:spcPct val="100000"/>
              </a:lnSpc>
              <a:spcBef>
                <a:spcPts val="0"/>
              </a:spcBef>
              <a:buNone/>
              <a:defRPr sz="1050">
                <a:latin typeface="+mn-lt"/>
              </a:defRPr>
            </a:lvl2pPr>
          </a:lstStyle>
          <a:p>
            <a:pPr>
              <a:defRPr/>
            </a:pPr>
            <a:r>
              <a:rPr lang="de-DE" dirty="0"/>
              <a:t>Titel</a:t>
            </a:r>
          </a:p>
          <a:p>
            <a:pPr lvl="1">
              <a:defRPr/>
            </a:pPr>
            <a:r>
              <a:rPr lang="de-DE" dirty="0"/>
              <a:t>Beschreibung</a:t>
            </a:r>
          </a:p>
        </p:txBody>
      </p:sp>
      <p:sp>
        <p:nvSpPr>
          <p:cNvPr id="42" name="Text Placeholder 15"/>
          <p:cNvSpPr>
            <a:spLocks noGrp="1"/>
          </p:cNvSpPr>
          <p:nvPr>
            <p:ph type="body" sz="quarter" idx="20" hasCustomPrompt="1"/>
          </p:nvPr>
        </p:nvSpPr>
        <p:spPr bwMode="gray">
          <a:xfrm>
            <a:off x="7855499" y="5636272"/>
            <a:ext cx="2836061" cy="601016"/>
          </a:xfrm>
          <a:prstGeom prst="rect">
            <a:avLst/>
          </a:prstGeom>
        </p:spPr>
        <p:txBody>
          <a:bodyPr lIns="0" tIns="0" rIns="0" bIns="0">
            <a:noAutofit/>
          </a:bodyPr>
          <a:lstStyle>
            <a:lvl1pPr marL="0" indent="0">
              <a:lnSpc>
                <a:spcPct val="100000"/>
              </a:lnSpc>
              <a:spcBef>
                <a:spcPts val="0"/>
              </a:spcBef>
              <a:buNone/>
              <a:defRPr sz="1050" b="1" baseline="0">
                <a:solidFill>
                  <a:schemeClr val="tx1"/>
                </a:solidFill>
                <a:latin typeface="+mn-lt"/>
              </a:defRPr>
            </a:lvl1pPr>
            <a:lvl2pPr marL="0" indent="0">
              <a:lnSpc>
                <a:spcPct val="100000"/>
              </a:lnSpc>
              <a:spcBef>
                <a:spcPts val="0"/>
              </a:spcBef>
              <a:buNone/>
              <a:defRPr sz="1050">
                <a:latin typeface="+mn-lt"/>
              </a:defRPr>
            </a:lvl2pPr>
          </a:lstStyle>
          <a:p>
            <a:pPr>
              <a:defRPr/>
            </a:pPr>
            <a:r>
              <a:rPr lang="de-DE" dirty="0"/>
              <a:t>Titel</a:t>
            </a:r>
          </a:p>
          <a:p>
            <a:pPr lvl="1">
              <a:defRPr/>
            </a:pPr>
            <a:r>
              <a:rPr lang="de-DE" dirty="0"/>
              <a:t>Beschreibung</a:t>
            </a:r>
          </a:p>
        </p:txBody>
      </p:sp>
      <p:sp>
        <p:nvSpPr>
          <p:cNvPr id="44" name="Text Placeholder 32"/>
          <p:cNvSpPr>
            <a:spLocks noGrp="1"/>
          </p:cNvSpPr>
          <p:nvPr>
            <p:ph type="body" sz="quarter" idx="23" hasCustomPrompt="1"/>
          </p:nvPr>
        </p:nvSpPr>
        <p:spPr bwMode="gray">
          <a:xfrm>
            <a:off x="6360600" y="2610673"/>
            <a:ext cx="620389" cy="504000"/>
          </a:xfrm>
          <a:prstGeom prst="ellipse">
            <a:avLst/>
          </a:prstGeom>
          <a:solidFill>
            <a:schemeClr val="accent2"/>
          </a:solidFill>
        </p:spPr>
        <p:txBody>
          <a:bodyPr wrap="none" lIns="0" tIns="0" rIns="0" bIns="0" anchor="ctr">
            <a:noAutofit/>
          </a:bodyPr>
          <a:lstStyle>
            <a:lvl1pPr algn="ctr">
              <a:buNone/>
              <a:defRPr sz="1500">
                <a:solidFill>
                  <a:schemeClr val="bg1"/>
                </a:solidFill>
                <a:latin typeface="Arial" pitchFamily="34" charset="0"/>
              </a:defRPr>
            </a:lvl1pPr>
          </a:lstStyle>
          <a:p>
            <a:pPr lvl="0"/>
            <a:r>
              <a:rPr lang="en-US" dirty="0"/>
              <a:t>x</a:t>
            </a:r>
          </a:p>
        </p:txBody>
      </p:sp>
      <p:sp>
        <p:nvSpPr>
          <p:cNvPr id="47" name="Text Placeholder 32"/>
          <p:cNvSpPr>
            <a:spLocks noGrp="1"/>
          </p:cNvSpPr>
          <p:nvPr>
            <p:ph type="body" sz="quarter" idx="27" hasCustomPrompt="1"/>
          </p:nvPr>
        </p:nvSpPr>
        <p:spPr bwMode="gray">
          <a:xfrm>
            <a:off x="7323044" y="5116594"/>
            <a:ext cx="620389" cy="504000"/>
          </a:xfrm>
          <a:prstGeom prst="ellipse">
            <a:avLst/>
          </a:prstGeom>
          <a:solidFill>
            <a:schemeClr val="accent1"/>
          </a:solidFill>
          <a:ln>
            <a:noFill/>
          </a:ln>
        </p:spPr>
        <p:txBody>
          <a:bodyPr wrap="none" lIns="0" tIns="0" rIns="0" bIns="0" anchor="ctr">
            <a:noAutofit/>
          </a:bodyPr>
          <a:lstStyle>
            <a:lvl1pPr algn="ctr">
              <a:buNone/>
              <a:defRPr sz="1500">
                <a:solidFill>
                  <a:schemeClr val="bg1"/>
                </a:solidFill>
                <a:latin typeface="Arial" pitchFamily="34" charset="0"/>
              </a:defRPr>
            </a:lvl1pPr>
          </a:lstStyle>
          <a:p>
            <a:pPr lvl="0"/>
            <a:r>
              <a:rPr lang="en-US" dirty="0"/>
              <a:t>x</a:t>
            </a:r>
          </a:p>
        </p:txBody>
      </p:sp>
      <p:sp>
        <p:nvSpPr>
          <p:cNvPr id="48" name="Text Placeholder 32"/>
          <p:cNvSpPr>
            <a:spLocks noGrp="1"/>
          </p:cNvSpPr>
          <p:nvPr>
            <p:ph type="body" sz="quarter" idx="28" hasCustomPrompt="1"/>
          </p:nvPr>
        </p:nvSpPr>
        <p:spPr bwMode="gray">
          <a:xfrm>
            <a:off x="5393314" y="5120528"/>
            <a:ext cx="620389" cy="504000"/>
          </a:xfrm>
          <a:prstGeom prst="ellipse">
            <a:avLst/>
          </a:prstGeom>
          <a:solidFill>
            <a:schemeClr val="accent1"/>
          </a:solidFill>
          <a:ln>
            <a:noFill/>
          </a:ln>
        </p:spPr>
        <p:txBody>
          <a:bodyPr wrap="none" lIns="0" tIns="0" rIns="0" bIns="0" anchor="ctr">
            <a:noAutofit/>
          </a:bodyPr>
          <a:lstStyle>
            <a:lvl1pPr algn="ctr">
              <a:buNone/>
              <a:defRPr sz="1500">
                <a:solidFill>
                  <a:schemeClr val="bg1"/>
                </a:solidFill>
                <a:latin typeface="Arial" pitchFamily="34" charset="0"/>
              </a:defRPr>
            </a:lvl1pPr>
          </a:lstStyle>
          <a:p>
            <a:pPr lvl="0"/>
            <a:r>
              <a:rPr lang="en-US" dirty="0"/>
              <a:t>x</a:t>
            </a:r>
          </a:p>
        </p:txBody>
      </p:sp>
    </p:spTree>
    <p:extLst>
      <p:ext uri="{BB962C8B-B14F-4D97-AF65-F5344CB8AC3E}">
        <p14:creationId xmlns:p14="http://schemas.microsoft.com/office/powerpoint/2010/main" val="30552023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ycle (4)">
    <p:spTree>
      <p:nvGrpSpPr>
        <p:cNvPr id="1" name=""/>
        <p:cNvGrpSpPr/>
        <p:nvPr/>
      </p:nvGrpSpPr>
      <p:grpSpPr>
        <a:xfrm>
          <a:off x="0" y="0"/>
          <a:ext cx="0" cy="0"/>
          <a:chOff x="0" y="0"/>
          <a:chExt cx="0" cy="0"/>
        </a:xfrm>
      </p:grpSpPr>
      <p:sp>
        <p:nvSpPr>
          <p:cNvPr id="27" name="Text Placeholder 9"/>
          <p:cNvSpPr>
            <a:spLocks noGrp="1"/>
          </p:cNvSpPr>
          <p:nvPr>
            <p:ph type="body" sz="quarter" idx="14" hasCustomPrompt="1"/>
          </p:nvPr>
        </p:nvSpPr>
        <p:spPr bwMode="gray">
          <a:xfrm>
            <a:off x="1664896" y="714359"/>
            <a:ext cx="10016719" cy="1058881"/>
          </a:xfrm>
          <a:prstGeom prst="rect">
            <a:avLst/>
          </a:prstGeom>
        </p:spPr>
        <p:txBody>
          <a:bodyPr lIns="0" tIns="0" rIns="0" bIns="0">
            <a:noAutofit/>
          </a:bodyPr>
          <a:lstStyle>
            <a:lvl1pPr marL="0" indent="0">
              <a:spcBef>
                <a:spcPts val="0"/>
              </a:spcBef>
              <a:buNone/>
              <a:defRPr sz="1500" b="1" baseline="0">
                <a:solidFill>
                  <a:schemeClr val="tx1"/>
                </a:solidFill>
                <a:latin typeface="+mj-lt"/>
              </a:defRPr>
            </a:lvl1pPr>
          </a:lstStyle>
          <a:p>
            <a:pPr lvl="0"/>
            <a:r>
              <a:rPr lang="en-US" dirty="0"/>
              <a:t>Click to edit Master text styles</a:t>
            </a:r>
          </a:p>
        </p:txBody>
      </p:sp>
      <p:sp>
        <p:nvSpPr>
          <p:cNvPr id="31" name="Rad 30"/>
          <p:cNvSpPr/>
          <p:nvPr userDrawn="1"/>
        </p:nvSpPr>
        <p:spPr>
          <a:xfrm>
            <a:off x="4856402" y="2745163"/>
            <a:ext cx="3633704" cy="2952000"/>
          </a:xfrm>
          <a:prstGeom prst="donut">
            <a:avLst>
              <a:gd name="adj" fmla="val 6316"/>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dirty="0" err="1">
              <a:ln>
                <a:noFill/>
              </a:ln>
              <a:solidFill>
                <a:srgbClr val="6B6562"/>
              </a:solidFill>
              <a:effectLst/>
              <a:uLnTx/>
              <a:uFillTx/>
              <a:latin typeface="Arial"/>
              <a:ea typeface="+mn-ea"/>
              <a:cs typeface="+mn-cs"/>
            </a:endParaRPr>
          </a:p>
        </p:txBody>
      </p:sp>
      <p:sp>
        <p:nvSpPr>
          <p:cNvPr id="32" name="Text Placeholder 15"/>
          <p:cNvSpPr>
            <a:spLocks noGrp="1"/>
          </p:cNvSpPr>
          <p:nvPr>
            <p:ph type="body" sz="quarter" idx="13" hasCustomPrompt="1"/>
          </p:nvPr>
        </p:nvSpPr>
        <p:spPr bwMode="gray">
          <a:xfrm>
            <a:off x="7855499" y="2205038"/>
            <a:ext cx="2836061" cy="588326"/>
          </a:xfrm>
          <a:prstGeom prst="rect">
            <a:avLst/>
          </a:prstGeom>
        </p:spPr>
        <p:txBody>
          <a:bodyPr lIns="0" tIns="0" rIns="0" bIns="0" anchor="b">
            <a:noAutofit/>
          </a:bodyPr>
          <a:lstStyle>
            <a:lvl1pPr marL="0" indent="0">
              <a:lnSpc>
                <a:spcPct val="100000"/>
              </a:lnSpc>
              <a:spcBef>
                <a:spcPts val="0"/>
              </a:spcBef>
              <a:buNone/>
              <a:defRPr sz="1050" b="1" baseline="0">
                <a:solidFill>
                  <a:schemeClr val="tx1"/>
                </a:solidFill>
                <a:latin typeface="+mn-lt"/>
              </a:defRPr>
            </a:lvl1pPr>
            <a:lvl2pPr marL="0" indent="0">
              <a:lnSpc>
                <a:spcPct val="100000"/>
              </a:lnSpc>
              <a:spcBef>
                <a:spcPts val="0"/>
              </a:spcBef>
              <a:buNone/>
              <a:defRPr sz="1050">
                <a:latin typeface="+mn-lt"/>
              </a:defRPr>
            </a:lvl2pPr>
            <a:lvl3pPr>
              <a:buNone/>
              <a:defRPr sz="975"/>
            </a:lvl3pPr>
            <a:lvl4pPr>
              <a:buNone/>
              <a:defRPr sz="975"/>
            </a:lvl4pPr>
            <a:lvl5pPr>
              <a:buNone/>
              <a:defRPr sz="975"/>
            </a:lvl5pPr>
          </a:lstStyle>
          <a:p>
            <a:pPr>
              <a:defRPr/>
            </a:pPr>
            <a:r>
              <a:rPr lang="de-DE" dirty="0"/>
              <a:t>Titel</a:t>
            </a:r>
          </a:p>
          <a:p>
            <a:pPr lvl="1">
              <a:defRPr/>
            </a:pPr>
            <a:r>
              <a:rPr lang="de-DE" dirty="0"/>
              <a:t>Beschreibung</a:t>
            </a:r>
          </a:p>
        </p:txBody>
      </p:sp>
      <p:sp>
        <p:nvSpPr>
          <p:cNvPr id="36" name="Text Placeholder 15"/>
          <p:cNvSpPr>
            <a:spLocks noGrp="1"/>
          </p:cNvSpPr>
          <p:nvPr>
            <p:ph type="body" sz="quarter" idx="18" hasCustomPrompt="1"/>
          </p:nvPr>
        </p:nvSpPr>
        <p:spPr bwMode="gray">
          <a:xfrm>
            <a:off x="2645188" y="2205038"/>
            <a:ext cx="2836061" cy="588326"/>
          </a:xfrm>
          <a:prstGeom prst="rect">
            <a:avLst/>
          </a:prstGeom>
        </p:spPr>
        <p:txBody>
          <a:bodyPr lIns="0" tIns="0" rIns="0" bIns="0" anchor="b">
            <a:noAutofit/>
          </a:bodyPr>
          <a:lstStyle>
            <a:lvl1pPr marL="0" indent="0" algn="r">
              <a:lnSpc>
                <a:spcPct val="100000"/>
              </a:lnSpc>
              <a:spcBef>
                <a:spcPts val="0"/>
              </a:spcBef>
              <a:buNone/>
              <a:defRPr sz="1050" b="1" baseline="0">
                <a:solidFill>
                  <a:schemeClr val="tx1"/>
                </a:solidFill>
                <a:latin typeface="+mn-lt"/>
              </a:defRPr>
            </a:lvl1pPr>
            <a:lvl2pPr marL="0" indent="0" algn="r">
              <a:lnSpc>
                <a:spcPct val="100000"/>
              </a:lnSpc>
              <a:spcBef>
                <a:spcPts val="0"/>
              </a:spcBef>
              <a:buNone/>
              <a:defRPr sz="1050">
                <a:latin typeface="+mn-lt"/>
              </a:defRPr>
            </a:lvl2pPr>
          </a:lstStyle>
          <a:p>
            <a:pPr>
              <a:defRPr/>
            </a:pPr>
            <a:r>
              <a:rPr lang="de-DE" dirty="0"/>
              <a:t>Titel</a:t>
            </a:r>
          </a:p>
          <a:p>
            <a:pPr lvl="1">
              <a:defRPr/>
            </a:pPr>
            <a:r>
              <a:rPr lang="de-DE" dirty="0"/>
              <a:t>Beschreibung</a:t>
            </a:r>
          </a:p>
        </p:txBody>
      </p:sp>
      <p:sp>
        <p:nvSpPr>
          <p:cNvPr id="37" name="Text Placeholder 15"/>
          <p:cNvSpPr>
            <a:spLocks noGrp="1"/>
          </p:cNvSpPr>
          <p:nvPr>
            <p:ph type="body" sz="quarter" idx="19" hasCustomPrompt="1"/>
          </p:nvPr>
        </p:nvSpPr>
        <p:spPr bwMode="gray">
          <a:xfrm>
            <a:off x="2645188" y="5636272"/>
            <a:ext cx="2836061" cy="601016"/>
          </a:xfrm>
          <a:prstGeom prst="rect">
            <a:avLst/>
          </a:prstGeom>
        </p:spPr>
        <p:txBody>
          <a:bodyPr lIns="0" tIns="0" rIns="0" bIns="0">
            <a:noAutofit/>
          </a:bodyPr>
          <a:lstStyle>
            <a:lvl1pPr marL="0" indent="0" algn="r">
              <a:lnSpc>
                <a:spcPct val="100000"/>
              </a:lnSpc>
              <a:spcBef>
                <a:spcPts val="0"/>
              </a:spcBef>
              <a:buNone/>
              <a:defRPr sz="1050" b="1" baseline="0">
                <a:solidFill>
                  <a:schemeClr val="tx1"/>
                </a:solidFill>
                <a:latin typeface="+mn-lt"/>
              </a:defRPr>
            </a:lvl1pPr>
            <a:lvl2pPr marL="0" indent="0" algn="r">
              <a:lnSpc>
                <a:spcPct val="100000"/>
              </a:lnSpc>
              <a:spcBef>
                <a:spcPts val="0"/>
              </a:spcBef>
              <a:buNone/>
              <a:defRPr sz="1050">
                <a:latin typeface="+mn-lt"/>
              </a:defRPr>
            </a:lvl2pPr>
          </a:lstStyle>
          <a:p>
            <a:pPr>
              <a:defRPr/>
            </a:pPr>
            <a:r>
              <a:rPr lang="de-DE" dirty="0"/>
              <a:t>Titel</a:t>
            </a:r>
          </a:p>
          <a:p>
            <a:pPr lvl="1">
              <a:defRPr/>
            </a:pPr>
            <a:r>
              <a:rPr lang="de-DE" dirty="0"/>
              <a:t>Beschreibung</a:t>
            </a:r>
          </a:p>
        </p:txBody>
      </p:sp>
      <p:sp>
        <p:nvSpPr>
          <p:cNvPr id="38" name="Text Placeholder 15"/>
          <p:cNvSpPr>
            <a:spLocks noGrp="1"/>
          </p:cNvSpPr>
          <p:nvPr>
            <p:ph type="body" sz="quarter" idx="20" hasCustomPrompt="1"/>
          </p:nvPr>
        </p:nvSpPr>
        <p:spPr bwMode="gray">
          <a:xfrm>
            <a:off x="7855499" y="5636272"/>
            <a:ext cx="2836061" cy="601016"/>
          </a:xfrm>
          <a:prstGeom prst="rect">
            <a:avLst/>
          </a:prstGeom>
        </p:spPr>
        <p:txBody>
          <a:bodyPr lIns="0" tIns="0" rIns="0" bIns="0">
            <a:noAutofit/>
          </a:bodyPr>
          <a:lstStyle>
            <a:lvl1pPr marL="0" indent="0">
              <a:lnSpc>
                <a:spcPct val="100000"/>
              </a:lnSpc>
              <a:spcBef>
                <a:spcPts val="0"/>
              </a:spcBef>
              <a:buNone/>
              <a:defRPr sz="1050" b="1" baseline="0">
                <a:solidFill>
                  <a:schemeClr val="tx1"/>
                </a:solidFill>
                <a:latin typeface="+mn-lt"/>
              </a:defRPr>
            </a:lvl1pPr>
            <a:lvl2pPr marL="0" indent="0">
              <a:lnSpc>
                <a:spcPct val="100000"/>
              </a:lnSpc>
              <a:spcBef>
                <a:spcPts val="0"/>
              </a:spcBef>
              <a:buNone/>
              <a:defRPr sz="1050">
                <a:latin typeface="+mn-lt"/>
              </a:defRPr>
            </a:lvl2pPr>
          </a:lstStyle>
          <a:p>
            <a:pPr>
              <a:defRPr/>
            </a:pPr>
            <a:r>
              <a:rPr lang="de-DE" dirty="0"/>
              <a:t>Titel</a:t>
            </a:r>
          </a:p>
          <a:p>
            <a:pPr lvl="1">
              <a:defRPr/>
            </a:pPr>
            <a:r>
              <a:rPr lang="de-DE" dirty="0"/>
              <a:t>Beschreibung</a:t>
            </a:r>
          </a:p>
        </p:txBody>
      </p:sp>
      <p:sp>
        <p:nvSpPr>
          <p:cNvPr id="40" name="Text Placeholder 32"/>
          <p:cNvSpPr>
            <a:spLocks noGrp="1"/>
          </p:cNvSpPr>
          <p:nvPr>
            <p:ph type="body" sz="quarter" idx="23" hasCustomPrompt="1"/>
          </p:nvPr>
        </p:nvSpPr>
        <p:spPr bwMode="gray">
          <a:xfrm>
            <a:off x="7323044" y="2834512"/>
            <a:ext cx="620389" cy="504000"/>
          </a:xfrm>
          <a:prstGeom prst="ellipse">
            <a:avLst/>
          </a:prstGeom>
          <a:solidFill>
            <a:schemeClr val="accent2"/>
          </a:solidFill>
        </p:spPr>
        <p:txBody>
          <a:bodyPr wrap="none" lIns="0" tIns="0" rIns="0" bIns="0" anchor="ctr">
            <a:noAutofit/>
          </a:bodyPr>
          <a:lstStyle>
            <a:lvl1pPr algn="ctr">
              <a:buNone/>
              <a:defRPr sz="1500">
                <a:solidFill>
                  <a:schemeClr val="bg1"/>
                </a:solidFill>
                <a:latin typeface="Arial" pitchFamily="34" charset="0"/>
              </a:defRPr>
            </a:lvl1pPr>
          </a:lstStyle>
          <a:p>
            <a:pPr lvl="0"/>
            <a:r>
              <a:rPr lang="en-US" dirty="0"/>
              <a:t>x</a:t>
            </a:r>
          </a:p>
        </p:txBody>
      </p:sp>
      <p:sp>
        <p:nvSpPr>
          <p:cNvPr id="41" name="Text Placeholder 32"/>
          <p:cNvSpPr>
            <a:spLocks noGrp="1"/>
          </p:cNvSpPr>
          <p:nvPr>
            <p:ph type="body" sz="quarter" idx="24" hasCustomPrompt="1"/>
          </p:nvPr>
        </p:nvSpPr>
        <p:spPr bwMode="gray">
          <a:xfrm>
            <a:off x="5393314" y="2838446"/>
            <a:ext cx="620389" cy="504000"/>
          </a:xfrm>
          <a:prstGeom prst="ellipse">
            <a:avLst/>
          </a:prstGeom>
          <a:solidFill>
            <a:schemeClr val="accent1"/>
          </a:solidFill>
          <a:ln>
            <a:noFill/>
          </a:ln>
        </p:spPr>
        <p:txBody>
          <a:bodyPr wrap="none" lIns="0" tIns="0" rIns="0" bIns="0" anchor="ctr">
            <a:noAutofit/>
          </a:bodyPr>
          <a:lstStyle>
            <a:lvl1pPr algn="ctr">
              <a:buNone/>
              <a:defRPr sz="1500">
                <a:solidFill>
                  <a:schemeClr val="bg1"/>
                </a:solidFill>
                <a:latin typeface="Arial" pitchFamily="34" charset="0"/>
              </a:defRPr>
            </a:lvl1pPr>
          </a:lstStyle>
          <a:p>
            <a:pPr lvl="0"/>
            <a:r>
              <a:rPr lang="en-US" dirty="0"/>
              <a:t>x</a:t>
            </a:r>
          </a:p>
        </p:txBody>
      </p:sp>
      <p:sp>
        <p:nvSpPr>
          <p:cNvPr id="44" name="Text Placeholder 32"/>
          <p:cNvSpPr>
            <a:spLocks noGrp="1"/>
          </p:cNvSpPr>
          <p:nvPr>
            <p:ph type="body" sz="quarter" idx="27" hasCustomPrompt="1"/>
          </p:nvPr>
        </p:nvSpPr>
        <p:spPr bwMode="gray">
          <a:xfrm>
            <a:off x="7323044" y="5116594"/>
            <a:ext cx="620389" cy="504000"/>
          </a:xfrm>
          <a:prstGeom prst="ellipse">
            <a:avLst/>
          </a:prstGeom>
          <a:solidFill>
            <a:schemeClr val="accent1"/>
          </a:solidFill>
          <a:ln>
            <a:noFill/>
          </a:ln>
        </p:spPr>
        <p:txBody>
          <a:bodyPr wrap="none" lIns="0" tIns="0" rIns="0" bIns="0" anchor="ctr">
            <a:noAutofit/>
          </a:bodyPr>
          <a:lstStyle>
            <a:lvl1pPr algn="ctr">
              <a:buNone/>
              <a:defRPr sz="1500">
                <a:solidFill>
                  <a:schemeClr val="bg1"/>
                </a:solidFill>
                <a:latin typeface="Arial" pitchFamily="34" charset="0"/>
              </a:defRPr>
            </a:lvl1pPr>
          </a:lstStyle>
          <a:p>
            <a:pPr lvl="0"/>
            <a:r>
              <a:rPr lang="en-US" dirty="0"/>
              <a:t>x</a:t>
            </a:r>
          </a:p>
        </p:txBody>
      </p:sp>
      <p:sp>
        <p:nvSpPr>
          <p:cNvPr id="45" name="Text Placeholder 32"/>
          <p:cNvSpPr>
            <a:spLocks noGrp="1"/>
          </p:cNvSpPr>
          <p:nvPr>
            <p:ph type="body" sz="quarter" idx="28" hasCustomPrompt="1"/>
          </p:nvPr>
        </p:nvSpPr>
        <p:spPr bwMode="gray">
          <a:xfrm>
            <a:off x="5393314" y="5120528"/>
            <a:ext cx="620389" cy="504000"/>
          </a:xfrm>
          <a:prstGeom prst="ellipse">
            <a:avLst/>
          </a:prstGeom>
          <a:solidFill>
            <a:schemeClr val="accent1"/>
          </a:solidFill>
          <a:ln>
            <a:noFill/>
          </a:ln>
        </p:spPr>
        <p:txBody>
          <a:bodyPr wrap="none" lIns="0" tIns="0" rIns="0" bIns="0" anchor="ctr">
            <a:noAutofit/>
          </a:bodyPr>
          <a:lstStyle>
            <a:lvl1pPr algn="ctr">
              <a:buNone/>
              <a:defRPr sz="1500">
                <a:solidFill>
                  <a:schemeClr val="bg1"/>
                </a:solidFill>
                <a:latin typeface="Arial" pitchFamily="34" charset="0"/>
              </a:defRPr>
            </a:lvl1pPr>
          </a:lstStyle>
          <a:p>
            <a:pPr lvl="0"/>
            <a:r>
              <a:rPr lang="en-US" dirty="0"/>
              <a:t>x</a:t>
            </a:r>
          </a:p>
        </p:txBody>
      </p:sp>
    </p:spTree>
    <p:extLst>
      <p:ext uri="{BB962C8B-B14F-4D97-AF65-F5344CB8AC3E}">
        <p14:creationId xmlns:p14="http://schemas.microsoft.com/office/powerpoint/2010/main" val="9184054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ycle (5)">
    <p:spTree>
      <p:nvGrpSpPr>
        <p:cNvPr id="1" name=""/>
        <p:cNvGrpSpPr/>
        <p:nvPr/>
      </p:nvGrpSpPr>
      <p:grpSpPr>
        <a:xfrm>
          <a:off x="0" y="0"/>
          <a:ext cx="0" cy="0"/>
          <a:chOff x="0" y="0"/>
          <a:chExt cx="0" cy="0"/>
        </a:xfrm>
      </p:grpSpPr>
      <p:sp>
        <p:nvSpPr>
          <p:cNvPr id="32" name="Text Placeholder 9"/>
          <p:cNvSpPr>
            <a:spLocks noGrp="1"/>
          </p:cNvSpPr>
          <p:nvPr>
            <p:ph type="body" sz="quarter" idx="14" hasCustomPrompt="1"/>
          </p:nvPr>
        </p:nvSpPr>
        <p:spPr bwMode="gray">
          <a:xfrm>
            <a:off x="1664896" y="714359"/>
            <a:ext cx="10016719" cy="1058881"/>
          </a:xfrm>
          <a:prstGeom prst="rect">
            <a:avLst/>
          </a:prstGeom>
        </p:spPr>
        <p:txBody>
          <a:bodyPr lIns="0" tIns="0" rIns="0" bIns="0">
            <a:noAutofit/>
          </a:bodyPr>
          <a:lstStyle>
            <a:lvl1pPr marL="0" indent="0">
              <a:spcBef>
                <a:spcPts val="0"/>
              </a:spcBef>
              <a:buNone/>
              <a:defRPr sz="1500" b="1" baseline="0">
                <a:solidFill>
                  <a:schemeClr val="tx1"/>
                </a:solidFill>
                <a:latin typeface="+mj-lt"/>
              </a:defRPr>
            </a:lvl1pPr>
          </a:lstStyle>
          <a:p>
            <a:pPr lvl="0"/>
            <a:r>
              <a:rPr lang="en-US" dirty="0"/>
              <a:t>Click to edit Master text styles</a:t>
            </a:r>
          </a:p>
        </p:txBody>
      </p:sp>
      <p:sp>
        <p:nvSpPr>
          <p:cNvPr id="33" name="Rad 32"/>
          <p:cNvSpPr/>
          <p:nvPr userDrawn="1"/>
        </p:nvSpPr>
        <p:spPr>
          <a:xfrm>
            <a:off x="4856402" y="2745163"/>
            <a:ext cx="3633704" cy="2952000"/>
          </a:xfrm>
          <a:prstGeom prst="donut">
            <a:avLst>
              <a:gd name="adj" fmla="val 6316"/>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dirty="0" err="1">
              <a:ln>
                <a:noFill/>
              </a:ln>
              <a:solidFill>
                <a:srgbClr val="6B6562"/>
              </a:solidFill>
              <a:effectLst/>
              <a:uLnTx/>
              <a:uFillTx/>
              <a:latin typeface="Arial"/>
              <a:ea typeface="+mn-ea"/>
              <a:cs typeface="+mn-cs"/>
            </a:endParaRPr>
          </a:p>
        </p:txBody>
      </p:sp>
      <p:sp>
        <p:nvSpPr>
          <p:cNvPr id="35" name="Text Placeholder 15"/>
          <p:cNvSpPr>
            <a:spLocks noGrp="1"/>
          </p:cNvSpPr>
          <p:nvPr>
            <p:ph type="body" sz="quarter" idx="13" hasCustomPrompt="1"/>
          </p:nvPr>
        </p:nvSpPr>
        <p:spPr bwMode="gray">
          <a:xfrm>
            <a:off x="6448535" y="2000240"/>
            <a:ext cx="2836061" cy="588326"/>
          </a:xfrm>
          <a:prstGeom prst="rect">
            <a:avLst/>
          </a:prstGeom>
        </p:spPr>
        <p:txBody>
          <a:bodyPr lIns="0" tIns="0" rIns="0" bIns="0" anchor="b">
            <a:noAutofit/>
          </a:bodyPr>
          <a:lstStyle>
            <a:lvl1pPr marL="0" indent="0">
              <a:lnSpc>
                <a:spcPct val="100000"/>
              </a:lnSpc>
              <a:spcBef>
                <a:spcPts val="0"/>
              </a:spcBef>
              <a:buNone/>
              <a:defRPr sz="1050" b="1" baseline="0">
                <a:solidFill>
                  <a:schemeClr val="tx1"/>
                </a:solidFill>
                <a:latin typeface="+mn-lt"/>
              </a:defRPr>
            </a:lvl1pPr>
            <a:lvl2pPr marL="0" indent="0">
              <a:lnSpc>
                <a:spcPct val="100000"/>
              </a:lnSpc>
              <a:spcBef>
                <a:spcPts val="0"/>
              </a:spcBef>
              <a:buNone/>
              <a:defRPr sz="1050">
                <a:latin typeface="+mn-lt"/>
              </a:defRPr>
            </a:lvl2pPr>
            <a:lvl3pPr>
              <a:buNone/>
              <a:defRPr sz="975"/>
            </a:lvl3pPr>
            <a:lvl4pPr>
              <a:buNone/>
              <a:defRPr sz="975"/>
            </a:lvl4pPr>
            <a:lvl5pPr>
              <a:buNone/>
              <a:defRPr sz="975"/>
            </a:lvl5pPr>
          </a:lstStyle>
          <a:p>
            <a:pPr>
              <a:defRPr/>
            </a:pPr>
            <a:r>
              <a:rPr lang="de-DE" dirty="0"/>
              <a:t>Titel</a:t>
            </a:r>
          </a:p>
          <a:p>
            <a:pPr lvl="1">
              <a:defRPr/>
            </a:pPr>
            <a:r>
              <a:rPr lang="de-DE" dirty="0"/>
              <a:t>Beschreibung</a:t>
            </a:r>
          </a:p>
        </p:txBody>
      </p:sp>
      <p:sp>
        <p:nvSpPr>
          <p:cNvPr id="37" name="Text Placeholder 15"/>
          <p:cNvSpPr>
            <a:spLocks noGrp="1"/>
          </p:cNvSpPr>
          <p:nvPr>
            <p:ph type="body" sz="quarter" idx="17" hasCustomPrompt="1"/>
          </p:nvPr>
        </p:nvSpPr>
        <p:spPr bwMode="gray">
          <a:xfrm>
            <a:off x="1664895" y="3714752"/>
            <a:ext cx="2836061" cy="601016"/>
          </a:xfrm>
          <a:prstGeom prst="rect">
            <a:avLst/>
          </a:prstGeom>
        </p:spPr>
        <p:txBody>
          <a:bodyPr lIns="0" tIns="0" rIns="0" bIns="0">
            <a:noAutofit/>
          </a:bodyPr>
          <a:lstStyle>
            <a:lvl1pPr marL="0" indent="0" algn="r">
              <a:lnSpc>
                <a:spcPct val="100000"/>
              </a:lnSpc>
              <a:spcBef>
                <a:spcPts val="0"/>
              </a:spcBef>
              <a:buNone/>
              <a:defRPr sz="1050" b="1" baseline="0">
                <a:solidFill>
                  <a:schemeClr val="tx1"/>
                </a:solidFill>
                <a:latin typeface="+mn-lt"/>
              </a:defRPr>
            </a:lvl1pPr>
            <a:lvl2pPr marL="0" indent="0" algn="r">
              <a:lnSpc>
                <a:spcPct val="100000"/>
              </a:lnSpc>
              <a:spcBef>
                <a:spcPts val="0"/>
              </a:spcBef>
              <a:buNone/>
              <a:defRPr sz="1050">
                <a:latin typeface="+mn-lt"/>
              </a:defRPr>
            </a:lvl2pPr>
          </a:lstStyle>
          <a:p>
            <a:pPr>
              <a:defRPr/>
            </a:pPr>
            <a:r>
              <a:rPr lang="de-DE" dirty="0"/>
              <a:t>Titel</a:t>
            </a:r>
          </a:p>
          <a:p>
            <a:pPr lvl="1">
              <a:defRPr/>
            </a:pPr>
            <a:r>
              <a:rPr lang="de-DE" dirty="0"/>
              <a:t>Beschreibung</a:t>
            </a:r>
          </a:p>
        </p:txBody>
      </p:sp>
      <p:sp>
        <p:nvSpPr>
          <p:cNvPr id="41" name="Text Placeholder 15"/>
          <p:cNvSpPr>
            <a:spLocks noGrp="1"/>
          </p:cNvSpPr>
          <p:nvPr>
            <p:ph type="body" sz="quarter" idx="19" hasCustomPrompt="1"/>
          </p:nvPr>
        </p:nvSpPr>
        <p:spPr bwMode="gray">
          <a:xfrm>
            <a:off x="2645188" y="5636272"/>
            <a:ext cx="2836061" cy="601016"/>
          </a:xfrm>
          <a:prstGeom prst="rect">
            <a:avLst/>
          </a:prstGeom>
        </p:spPr>
        <p:txBody>
          <a:bodyPr lIns="0" tIns="0" rIns="0" bIns="0">
            <a:noAutofit/>
          </a:bodyPr>
          <a:lstStyle>
            <a:lvl1pPr marL="0" indent="0" algn="r">
              <a:lnSpc>
                <a:spcPct val="100000"/>
              </a:lnSpc>
              <a:spcBef>
                <a:spcPts val="0"/>
              </a:spcBef>
              <a:buNone/>
              <a:defRPr sz="1050" b="1" baseline="0">
                <a:solidFill>
                  <a:schemeClr val="tx1"/>
                </a:solidFill>
                <a:latin typeface="+mn-lt"/>
              </a:defRPr>
            </a:lvl1pPr>
            <a:lvl2pPr marL="0" indent="0" algn="r">
              <a:lnSpc>
                <a:spcPct val="100000"/>
              </a:lnSpc>
              <a:spcBef>
                <a:spcPts val="0"/>
              </a:spcBef>
              <a:buNone/>
              <a:defRPr sz="1050">
                <a:latin typeface="+mn-lt"/>
              </a:defRPr>
            </a:lvl2pPr>
          </a:lstStyle>
          <a:p>
            <a:pPr>
              <a:defRPr/>
            </a:pPr>
            <a:r>
              <a:rPr lang="de-DE" dirty="0"/>
              <a:t>Titel</a:t>
            </a:r>
          </a:p>
          <a:p>
            <a:pPr lvl="1">
              <a:defRPr/>
            </a:pPr>
            <a:r>
              <a:rPr lang="de-DE" dirty="0"/>
              <a:t>Beschreibung</a:t>
            </a:r>
          </a:p>
        </p:txBody>
      </p:sp>
      <p:sp>
        <p:nvSpPr>
          <p:cNvPr id="43" name="Text Placeholder 15"/>
          <p:cNvSpPr>
            <a:spLocks noGrp="1"/>
          </p:cNvSpPr>
          <p:nvPr>
            <p:ph type="body" sz="quarter" idx="20" hasCustomPrompt="1"/>
          </p:nvPr>
        </p:nvSpPr>
        <p:spPr bwMode="gray">
          <a:xfrm>
            <a:off x="7855499" y="5636272"/>
            <a:ext cx="2836061" cy="601016"/>
          </a:xfrm>
          <a:prstGeom prst="rect">
            <a:avLst/>
          </a:prstGeom>
        </p:spPr>
        <p:txBody>
          <a:bodyPr lIns="0" tIns="0" rIns="0" bIns="0">
            <a:noAutofit/>
          </a:bodyPr>
          <a:lstStyle>
            <a:lvl1pPr marL="0" indent="0">
              <a:lnSpc>
                <a:spcPct val="100000"/>
              </a:lnSpc>
              <a:spcBef>
                <a:spcPts val="0"/>
              </a:spcBef>
              <a:buNone/>
              <a:defRPr sz="1050" b="1" baseline="0">
                <a:solidFill>
                  <a:schemeClr val="tx1"/>
                </a:solidFill>
                <a:latin typeface="+mn-lt"/>
              </a:defRPr>
            </a:lvl1pPr>
            <a:lvl2pPr marL="0" indent="0">
              <a:lnSpc>
                <a:spcPct val="100000"/>
              </a:lnSpc>
              <a:spcBef>
                <a:spcPts val="0"/>
              </a:spcBef>
              <a:buNone/>
              <a:defRPr sz="1050">
                <a:latin typeface="+mn-lt"/>
              </a:defRPr>
            </a:lvl2pPr>
          </a:lstStyle>
          <a:p>
            <a:pPr>
              <a:defRPr/>
            </a:pPr>
            <a:r>
              <a:rPr lang="de-DE" dirty="0"/>
              <a:t>Titel</a:t>
            </a:r>
          </a:p>
          <a:p>
            <a:pPr lvl="1">
              <a:defRPr/>
            </a:pPr>
            <a:r>
              <a:rPr lang="de-DE" dirty="0"/>
              <a:t>Beschreibung</a:t>
            </a:r>
          </a:p>
        </p:txBody>
      </p:sp>
      <p:sp>
        <p:nvSpPr>
          <p:cNvPr id="44" name="Text Placeholder 15"/>
          <p:cNvSpPr>
            <a:spLocks noGrp="1"/>
          </p:cNvSpPr>
          <p:nvPr>
            <p:ph type="body" sz="quarter" idx="21" hasCustomPrompt="1"/>
          </p:nvPr>
        </p:nvSpPr>
        <p:spPr bwMode="gray">
          <a:xfrm>
            <a:off x="8845553" y="3714752"/>
            <a:ext cx="2836061" cy="601016"/>
          </a:xfrm>
          <a:prstGeom prst="rect">
            <a:avLst/>
          </a:prstGeom>
        </p:spPr>
        <p:txBody>
          <a:bodyPr lIns="0" tIns="0" rIns="0" bIns="0">
            <a:noAutofit/>
          </a:bodyPr>
          <a:lstStyle>
            <a:lvl1pPr marL="0" indent="0">
              <a:lnSpc>
                <a:spcPct val="100000"/>
              </a:lnSpc>
              <a:spcBef>
                <a:spcPts val="0"/>
              </a:spcBef>
              <a:buNone/>
              <a:defRPr sz="1050" b="1" baseline="0">
                <a:solidFill>
                  <a:schemeClr val="tx1"/>
                </a:solidFill>
                <a:latin typeface="+mn-lt"/>
              </a:defRPr>
            </a:lvl1pPr>
            <a:lvl2pPr marL="0" indent="0">
              <a:lnSpc>
                <a:spcPct val="100000"/>
              </a:lnSpc>
              <a:spcBef>
                <a:spcPts val="0"/>
              </a:spcBef>
              <a:buNone/>
              <a:defRPr sz="1050">
                <a:latin typeface="+mn-lt"/>
              </a:defRPr>
            </a:lvl2pPr>
          </a:lstStyle>
          <a:p>
            <a:pPr>
              <a:defRPr/>
            </a:pPr>
            <a:r>
              <a:rPr lang="de-DE" dirty="0"/>
              <a:t>Titel</a:t>
            </a:r>
          </a:p>
          <a:p>
            <a:pPr lvl="1">
              <a:defRPr/>
            </a:pPr>
            <a:r>
              <a:rPr lang="de-DE" dirty="0"/>
              <a:t>Beschreibung</a:t>
            </a:r>
          </a:p>
        </p:txBody>
      </p:sp>
      <p:sp>
        <p:nvSpPr>
          <p:cNvPr id="45" name="Text Placeholder 32"/>
          <p:cNvSpPr>
            <a:spLocks noGrp="1"/>
          </p:cNvSpPr>
          <p:nvPr>
            <p:ph type="body" sz="quarter" idx="23" hasCustomPrompt="1"/>
          </p:nvPr>
        </p:nvSpPr>
        <p:spPr bwMode="gray">
          <a:xfrm>
            <a:off x="6360600" y="2610673"/>
            <a:ext cx="620389" cy="504000"/>
          </a:xfrm>
          <a:prstGeom prst="ellipse">
            <a:avLst/>
          </a:prstGeom>
          <a:solidFill>
            <a:schemeClr val="accent2"/>
          </a:solidFill>
        </p:spPr>
        <p:txBody>
          <a:bodyPr wrap="none" lIns="0" tIns="0" rIns="0" bIns="0" anchor="ctr">
            <a:noAutofit/>
          </a:bodyPr>
          <a:lstStyle>
            <a:lvl1pPr algn="ctr">
              <a:buNone/>
              <a:defRPr sz="1500">
                <a:solidFill>
                  <a:schemeClr val="bg1"/>
                </a:solidFill>
                <a:latin typeface="Arial" pitchFamily="34" charset="0"/>
              </a:defRPr>
            </a:lvl1pPr>
          </a:lstStyle>
          <a:p>
            <a:pPr lvl="0"/>
            <a:r>
              <a:rPr lang="en-US" dirty="0"/>
              <a:t>x</a:t>
            </a:r>
          </a:p>
        </p:txBody>
      </p:sp>
      <p:sp>
        <p:nvSpPr>
          <p:cNvPr id="47" name="Text Placeholder 32"/>
          <p:cNvSpPr>
            <a:spLocks noGrp="1"/>
          </p:cNvSpPr>
          <p:nvPr>
            <p:ph type="body" sz="quarter" idx="25" hasCustomPrompt="1"/>
          </p:nvPr>
        </p:nvSpPr>
        <p:spPr bwMode="gray">
          <a:xfrm>
            <a:off x="4701557" y="3662364"/>
            <a:ext cx="620389" cy="504000"/>
          </a:xfrm>
          <a:prstGeom prst="ellipse">
            <a:avLst/>
          </a:prstGeom>
          <a:solidFill>
            <a:schemeClr val="accent1"/>
          </a:solidFill>
          <a:ln>
            <a:noFill/>
          </a:ln>
        </p:spPr>
        <p:txBody>
          <a:bodyPr wrap="none" lIns="0" tIns="0" rIns="0" bIns="0" anchor="ctr">
            <a:noAutofit/>
          </a:bodyPr>
          <a:lstStyle>
            <a:lvl1pPr algn="ctr">
              <a:buNone/>
              <a:defRPr sz="1500">
                <a:solidFill>
                  <a:schemeClr val="bg1"/>
                </a:solidFill>
                <a:latin typeface="Arial" pitchFamily="34" charset="0"/>
              </a:defRPr>
            </a:lvl1pPr>
          </a:lstStyle>
          <a:p>
            <a:pPr lvl="0"/>
            <a:r>
              <a:rPr lang="en-US" dirty="0"/>
              <a:t>x</a:t>
            </a:r>
          </a:p>
        </p:txBody>
      </p:sp>
      <p:sp>
        <p:nvSpPr>
          <p:cNvPr id="48" name="Text Placeholder 32"/>
          <p:cNvSpPr>
            <a:spLocks noGrp="1"/>
          </p:cNvSpPr>
          <p:nvPr>
            <p:ph type="body" sz="quarter" idx="26" hasCustomPrompt="1"/>
          </p:nvPr>
        </p:nvSpPr>
        <p:spPr bwMode="gray">
          <a:xfrm>
            <a:off x="8007918" y="3662364"/>
            <a:ext cx="620389" cy="504000"/>
          </a:xfrm>
          <a:prstGeom prst="ellipse">
            <a:avLst/>
          </a:prstGeom>
          <a:solidFill>
            <a:schemeClr val="accent1"/>
          </a:solidFill>
          <a:ln>
            <a:noFill/>
          </a:ln>
        </p:spPr>
        <p:txBody>
          <a:bodyPr wrap="none" lIns="0" tIns="0" rIns="0" bIns="0" anchor="ctr">
            <a:noAutofit/>
          </a:bodyPr>
          <a:lstStyle>
            <a:lvl1pPr algn="ctr">
              <a:buNone/>
              <a:defRPr sz="1500">
                <a:solidFill>
                  <a:schemeClr val="bg1"/>
                </a:solidFill>
                <a:latin typeface="Arial" pitchFamily="34" charset="0"/>
              </a:defRPr>
            </a:lvl1pPr>
          </a:lstStyle>
          <a:p>
            <a:pPr lvl="0"/>
            <a:r>
              <a:rPr lang="en-US" dirty="0"/>
              <a:t>x</a:t>
            </a:r>
          </a:p>
        </p:txBody>
      </p:sp>
      <p:sp>
        <p:nvSpPr>
          <p:cNvPr id="49" name="Text Placeholder 32"/>
          <p:cNvSpPr>
            <a:spLocks noGrp="1"/>
          </p:cNvSpPr>
          <p:nvPr>
            <p:ph type="body" sz="quarter" idx="27" hasCustomPrompt="1"/>
          </p:nvPr>
        </p:nvSpPr>
        <p:spPr bwMode="gray">
          <a:xfrm>
            <a:off x="7323044" y="5116594"/>
            <a:ext cx="620389" cy="504000"/>
          </a:xfrm>
          <a:prstGeom prst="ellipse">
            <a:avLst/>
          </a:prstGeom>
          <a:solidFill>
            <a:schemeClr val="accent1"/>
          </a:solidFill>
          <a:ln>
            <a:noFill/>
          </a:ln>
        </p:spPr>
        <p:txBody>
          <a:bodyPr wrap="none" lIns="0" tIns="0" rIns="0" bIns="0" anchor="ctr">
            <a:noAutofit/>
          </a:bodyPr>
          <a:lstStyle>
            <a:lvl1pPr algn="ctr">
              <a:buNone/>
              <a:defRPr sz="1500">
                <a:solidFill>
                  <a:schemeClr val="bg1"/>
                </a:solidFill>
                <a:latin typeface="Arial" pitchFamily="34" charset="0"/>
              </a:defRPr>
            </a:lvl1pPr>
          </a:lstStyle>
          <a:p>
            <a:pPr lvl="0"/>
            <a:r>
              <a:rPr lang="en-US" dirty="0"/>
              <a:t>x</a:t>
            </a:r>
          </a:p>
        </p:txBody>
      </p:sp>
      <p:sp>
        <p:nvSpPr>
          <p:cNvPr id="50" name="Text Placeholder 32"/>
          <p:cNvSpPr>
            <a:spLocks noGrp="1"/>
          </p:cNvSpPr>
          <p:nvPr>
            <p:ph type="body" sz="quarter" idx="28" hasCustomPrompt="1"/>
          </p:nvPr>
        </p:nvSpPr>
        <p:spPr bwMode="gray">
          <a:xfrm>
            <a:off x="5393314" y="5120528"/>
            <a:ext cx="620389" cy="504000"/>
          </a:xfrm>
          <a:prstGeom prst="ellipse">
            <a:avLst/>
          </a:prstGeom>
          <a:solidFill>
            <a:schemeClr val="accent1"/>
          </a:solidFill>
          <a:ln>
            <a:noFill/>
          </a:ln>
        </p:spPr>
        <p:txBody>
          <a:bodyPr wrap="none" lIns="0" tIns="0" rIns="0" bIns="0" anchor="ctr">
            <a:noAutofit/>
          </a:bodyPr>
          <a:lstStyle>
            <a:lvl1pPr algn="ctr">
              <a:buNone/>
              <a:defRPr sz="1500">
                <a:solidFill>
                  <a:schemeClr val="bg1"/>
                </a:solidFill>
                <a:latin typeface="Arial" pitchFamily="34" charset="0"/>
              </a:defRPr>
            </a:lvl1pPr>
          </a:lstStyle>
          <a:p>
            <a:pPr lvl="0"/>
            <a:r>
              <a:rPr lang="en-US" dirty="0"/>
              <a:t>x</a:t>
            </a:r>
          </a:p>
        </p:txBody>
      </p:sp>
    </p:spTree>
    <p:extLst>
      <p:ext uri="{BB962C8B-B14F-4D97-AF65-F5344CB8AC3E}">
        <p14:creationId xmlns:p14="http://schemas.microsoft.com/office/powerpoint/2010/main" val="35664476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ycle (6)">
    <p:spTree>
      <p:nvGrpSpPr>
        <p:cNvPr id="1" name=""/>
        <p:cNvGrpSpPr/>
        <p:nvPr/>
      </p:nvGrpSpPr>
      <p:grpSpPr>
        <a:xfrm>
          <a:off x="0" y="0"/>
          <a:ext cx="0" cy="0"/>
          <a:chOff x="0" y="0"/>
          <a:chExt cx="0" cy="0"/>
        </a:xfrm>
      </p:grpSpPr>
      <p:sp>
        <p:nvSpPr>
          <p:cNvPr id="48" name="Rad 47"/>
          <p:cNvSpPr/>
          <p:nvPr userDrawn="1"/>
        </p:nvSpPr>
        <p:spPr>
          <a:xfrm>
            <a:off x="4856402" y="2745163"/>
            <a:ext cx="3633704" cy="2952000"/>
          </a:xfrm>
          <a:prstGeom prst="donut">
            <a:avLst>
              <a:gd name="adj" fmla="val 6316"/>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dirty="0" err="1">
              <a:ln>
                <a:noFill/>
              </a:ln>
              <a:solidFill>
                <a:srgbClr val="6B6562"/>
              </a:solidFill>
              <a:effectLst/>
              <a:uLnTx/>
              <a:uFillTx/>
              <a:latin typeface="Arial"/>
              <a:ea typeface="+mn-ea"/>
              <a:cs typeface="+mn-cs"/>
            </a:endParaRPr>
          </a:p>
        </p:txBody>
      </p:sp>
      <p:sp>
        <p:nvSpPr>
          <p:cNvPr id="16" name="Text Placeholder 15"/>
          <p:cNvSpPr>
            <a:spLocks noGrp="1"/>
          </p:cNvSpPr>
          <p:nvPr>
            <p:ph type="body" sz="quarter" idx="13" hasCustomPrompt="1"/>
          </p:nvPr>
        </p:nvSpPr>
        <p:spPr bwMode="gray">
          <a:xfrm>
            <a:off x="7855499" y="2205038"/>
            <a:ext cx="2836061" cy="588326"/>
          </a:xfrm>
          <a:prstGeom prst="rect">
            <a:avLst/>
          </a:prstGeom>
        </p:spPr>
        <p:txBody>
          <a:bodyPr lIns="0" tIns="0" rIns="0" bIns="0" anchor="b">
            <a:noAutofit/>
          </a:bodyPr>
          <a:lstStyle>
            <a:lvl1pPr marL="0" indent="0">
              <a:lnSpc>
                <a:spcPct val="100000"/>
              </a:lnSpc>
              <a:spcBef>
                <a:spcPts val="0"/>
              </a:spcBef>
              <a:buNone/>
              <a:defRPr sz="1050" b="1" baseline="0">
                <a:solidFill>
                  <a:schemeClr val="tx1"/>
                </a:solidFill>
                <a:latin typeface="+mn-lt"/>
              </a:defRPr>
            </a:lvl1pPr>
            <a:lvl2pPr marL="0" indent="0">
              <a:lnSpc>
                <a:spcPct val="100000"/>
              </a:lnSpc>
              <a:spcBef>
                <a:spcPts val="0"/>
              </a:spcBef>
              <a:buNone/>
              <a:defRPr sz="1050">
                <a:latin typeface="+mn-lt"/>
              </a:defRPr>
            </a:lvl2pPr>
            <a:lvl3pPr>
              <a:buNone/>
              <a:defRPr sz="975"/>
            </a:lvl3pPr>
            <a:lvl4pPr>
              <a:buNone/>
              <a:defRPr sz="975"/>
            </a:lvl4pPr>
            <a:lvl5pPr>
              <a:buNone/>
              <a:defRPr sz="975"/>
            </a:lvl5pPr>
          </a:lstStyle>
          <a:p>
            <a:pPr>
              <a:defRPr/>
            </a:pPr>
            <a:r>
              <a:rPr lang="de-DE" dirty="0"/>
              <a:t>Titel</a:t>
            </a:r>
          </a:p>
          <a:p>
            <a:pPr lvl="1">
              <a:defRPr/>
            </a:pPr>
            <a:r>
              <a:rPr lang="de-DE" dirty="0"/>
              <a:t>Beschreibung</a:t>
            </a:r>
          </a:p>
        </p:txBody>
      </p:sp>
      <p:sp>
        <p:nvSpPr>
          <p:cNvPr id="20" name="Text Placeholder 15"/>
          <p:cNvSpPr>
            <a:spLocks noGrp="1"/>
          </p:cNvSpPr>
          <p:nvPr>
            <p:ph type="body" sz="quarter" idx="17" hasCustomPrompt="1"/>
          </p:nvPr>
        </p:nvSpPr>
        <p:spPr bwMode="gray">
          <a:xfrm>
            <a:off x="1664895" y="4017011"/>
            <a:ext cx="2836061" cy="601016"/>
          </a:xfrm>
          <a:prstGeom prst="rect">
            <a:avLst/>
          </a:prstGeom>
        </p:spPr>
        <p:txBody>
          <a:bodyPr lIns="0" tIns="0" rIns="0" bIns="0">
            <a:noAutofit/>
          </a:bodyPr>
          <a:lstStyle>
            <a:lvl1pPr marL="0" indent="0" algn="r">
              <a:lnSpc>
                <a:spcPct val="100000"/>
              </a:lnSpc>
              <a:spcBef>
                <a:spcPts val="0"/>
              </a:spcBef>
              <a:buNone/>
              <a:defRPr sz="1050" b="1" baseline="0">
                <a:solidFill>
                  <a:schemeClr val="tx1"/>
                </a:solidFill>
                <a:latin typeface="+mn-lt"/>
              </a:defRPr>
            </a:lvl1pPr>
            <a:lvl2pPr marL="0" indent="0" algn="r">
              <a:lnSpc>
                <a:spcPct val="100000"/>
              </a:lnSpc>
              <a:spcBef>
                <a:spcPts val="0"/>
              </a:spcBef>
              <a:buNone/>
              <a:defRPr sz="1050">
                <a:latin typeface="+mn-lt"/>
              </a:defRPr>
            </a:lvl2pPr>
          </a:lstStyle>
          <a:p>
            <a:pPr>
              <a:defRPr/>
            </a:pPr>
            <a:r>
              <a:rPr lang="de-DE" dirty="0"/>
              <a:t>Titel</a:t>
            </a:r>
          </a:p>
          <a:p>
            <a:pPr lvl="1">
              <a:defRPr/>
            </a:pPr>
            <a:r>
              <a:rPr lang="de-DE" dirty="0"/>
              <a:t>Beschreibung</a:t>
            </a:r>
          </a:p>
        </p:txBody>
      </p:sp>
      <p:sp>
        <p:nvSpPr>
          <p:cNvPr id="25" name="Text Placeholder 15"/>
          <p:cNvSpPr>
            <a:spLocks noGrp="1"/>
          </p:cNvSpPr>
          <p:nvPr>
            <p:ph type="body" sz="quarter" idx="18" hasCustomPrompt="1"/>
          </p:nvPr>
        </p:nvSpPr>
        <p:spPr bwMode="gray">
          <a:xfrm>
            <a:off x="2645188" y="2205038"/>
            <a:ext cx="2836061" cy="588326"/>
          </a:xfrm>
          <a:prstGeom prst="rect">
            <a:avLst/>
          </a:prstGeom>
        </p:spPr>
        <p:txBody>
          <a:bodyPr lIns="0" tIns="0" rIns="0" bIns="0" anchor="b">
            <a:noAutofit/>
          </a:bodyPr>
          <a:lstStyle>
            <a:lvl1pPr marL="0" indent="0" algn="r">
              <a:lnSpc>
                <a:spcPct val="100000"/>
              </a:lnSpc>
              <a:spcBef>
                <a:spcPts val="0"/>
              </a:spcBef>
              <a:buNone/>
              <a:defRPr sz="1050" b="1" baseline="0">
                <a:solidFill>
                  <a:schemeClr val="tx1"/>
                </a:solidFill>
                <a:latin typeface="+mn-lt"/>
              </a:defRPr>
            </a:lvl1pPr>
            <a:lvl2pPr marL="0" indent="0" algn="r">
              <a:lnSpc>
                <a:spcPct val="100000"/>
              </a:lnSpc>
              <a:spcBef>
                <a:spcPts val="0"/>
              </a:spcBef>
              <a:buNone/>
              <a:defRPr sz="1050">
                <a:latin typeface="+mn-lt"/>
              </a:defRPr>
            </a:lvl2pPr>
          </a:lstStyle>
          <a:p>
            <a:pPr>
              <a:defRPr/>
            </a:pPr>
            <a:r>
              <a:rPr lang="de-DE" dirty="0"/>
              <a:t>Titel</a:t>
            </a:r>
          </a:p>
          <a:p>
            <a:pPr lvl="1">
              <a:defRPr/>
            </a:pPr>
            <a:r>
              <a:rPr lang="de-DE" dirty="0"/>
              <a:t>Beschreibung</a:t>
            </a:r>
          </a:p>
        </p:txBody>
      </p:sp>
      <p:sp>
        <p:nvSpPr>
          <p:cNvPr id="26" name="Text Placeholder 15"/>
          <p:cNvSpPr>
            <a:spLocks noGrp="1"/>
          </p:cNvSpPr>
          <p:nvPr>
            <p:ph type="body" sz="quarter" idx="19" hasCustomPrompt="1"/>
          </p:nvPr>
        </p:nvSpPr>
        <p:spPr bwMode="gray">
          <a:xfrm>
            <a:off x="2645188" y="5636272"/>
            <a:ext cx="2836061" cy="601016"/>
          </a:xfrm>
          <a:prstGeom prst="rect">
            <a:avLst/>
          </a:prstGeom>
        </p:spPr>
        <p:txBody>
          <a:bodyPr lIns="0" tIns="0" rIns="0" bIns="0">
            <a:noAutofit/>
          </a:bodyPr>
          <a:lstStyle>
            <a:lvl1pPr marL="0" indent="0" algn="r">
              <a:lnSpc>
                <a:spcPct val="100000"/>
              </a:lnSpc>
              <a:spcBef>
                <a:spcPts val="0"/>
              </a:spcBef>
              <a:buNone/>
              <a:defRPr sz="1050" b="1" baseline="0">
                <a:solidFill>
                  <a:schemeClr val="tx1"/>
                </a:solidFill>
                <a:latin typeface="+mn-lt"/>
              </a:defRPr>
            </a:lvl1pPr>
            <a:lvl2pPr marL="0" indent="0" algn="r">
              <a:lnSpc>
                <a:spcPct val="100000"/>
              </a:lnSpc>
              <a:spcBef>
                <a:spcPts val="0"/>
              </a:spcBef>
              <a:buNone/>
              <a:defRPr sz="1050">
                <a:latin typeface="+mn-lt"/>
              </a:defRPr>
            </a:lvl2pPr>
          </a:lstStyle>
          <a:p>
            <a:pPr>
              <a:defRPr/>
            </a:pPr>
            <a:r>
              <a:rPr lang="de-DE" dirty="0"/>
              <a:t>Titel</a:t>
            </a:r>
          </a:p>
          <a:p>
            <a:pPr lvl="1">
              <a:defRPr/>
            </a:pPr>
            <a:r>
              <a:rPr lang="de-DE" dirty="0"/>
              <a:t>Beschreibung</a:t>
            </a:r>
          </a:p>
        </p:txBody>
      </p:sp>
      <p:sp>
        <p:nvSpPr>
          <p:cNvPr id="27" name="Text Placeholder 15"/>
          <p:cNvSpPr>
            <a:spLocks noGrp="1"/>
          </p:cNvSpPr>
          <p:nvPr>
            <p:ph type="body" sz="quarter" idx="20" hasCustomPrompt="1"/>
          </p:nvPr>
        </p:nvSpPr>
        <p:spPr bwMode="gray">
          <a:xfrm>
            <a:off x="7855499" y="5636272"/>
            <a:ext cx="2836061" cy="601016"/>
          </a:xfrm>
          <a:prstGeom prst="rect">
            <a:avLst/>
          </a:prstGeom>
        </p:spPr>
        <p:txBody>
          <a:bodyPr lIns="0" tIns="0" rIns="0" bIns="0">
            <a:noAutofit/>
          </a:bodyPr>
          <a:lstStyle>
            <a:lvl1pPr marL="0" indent="0">
              <a:lnSpc>
                <a:spcPct val="100000"/>
              </a:lnSpc>
              <a:spcBef>
                <a:spcPts val="0"/>
              </a:spcBef>
              <a:buNone/>
              <a:defRPr sz="1050" b="1" baseline="0">
                <a:solidFill>
                  <a:schemeClr val="tx1"/>
                </a:solidFill>
                <a:latin typeface="+mn-lt"/>
              </a:defRPr>
            </a:lvl1pPr>
            <a:lvl2pPr marL="0" indent="0">
              <a:lnSpc>
                <a:spcPct val="100000"/>
              </a:lnSpc>
              <a:spcBef>
                <a:spcPts val="0"/>
              </a:spcBef>
              <a:buNone/>
              <a:defRPr sz="1050">
                <a:latin typeface="+mn-lt"/>
              </a:defRPr>
            </a:lvl2pPr>
          </a:lstStyle>
          <a:p>
            <a:pPr>
              <a:defRPr/>
            </a:pPr>
            <a:r>
              <a:rPr lang="de-DE" dirty="0"/>
              <a:t>Titel</a:t>
            </a:r>
          </a:p>
          <a:p>
            <a:pPr lvl="1">
              <a:defRPr/>
            </a:pPr>
            <a:r>
              <a:rPr lang="de-DE" dirty="0"/>
              <a:t>Beschreibung</a:t>
            </a:r>
          </a:p>
        </p:txBody>
      </p:sp>
      <p:sp>
        <p:nvSpPr>
          <p:cNvPr id="28" name="Text Placeholder 15"/>
          <p:cNvSpPr>
            <a:spLocks noGrp="1"/>
          </p:cNvSpPr>
          <p:nvPr>
            <p:ph type="body" sz="quarter" idx="21" hasCustomPrompt="1"/>
          </p:nvPr>
        </p:nvSpPr>
        <p:spPr bwMode="gray">
          <a:xfrm>
            <a:off x="8841643" y="4017011"/>
            <a:ext cx="2836061" cy="601016"/>
          </a:xfrm>
          <a:prstGeom prst="rect">
            <a:avLst/>
          </a:prstGeom>
        </p:spPr>
        <p:txBody>
          <a:bodyPr lIns="0" tIns="0" rIns="0" bIns="0">
            <a:noAutofit/>
          </a:bodyPr>
          <a:lstStyle>
            <a:lvl1pPr marL="0" indent="0">
              <a:lnSpc>
                <a:spcPct val="100000"/>
              </a:lnSpc>
              <a:spcBef>
                <a:spcPts val="0"/>
              </a:spcBef>
              <a:buNone/>
              <a:defRPr sz="1050" b="1" baseline="0">
                <a:solidFill>
                  <a:schemeClr val="tx1"/>
                </a:solidFill>
                <a:latin typeface="+mn-lt"/>
              </a:defRPr>
            </a:lvl1pPr>
            <a:lvl2pPr marL="0" indent="0">
              <a:lnSpc>
                <a:spcPct val="100000"/>
              </a:lnSpc>
              <a:spcBef>
                <a:spcPts val="0"/>
              </a:spcBef>
              <a:buNone/>
              <a:defRPr sz="1050">
                <a:latin typeface="+mn-lt"/>
              </a:defRPr>
            </a:lvl2pPr>
          </a:lstStyle>
          <a:p>
            <a:pPr>
              <a:defRPr/>
            </a:pPr>
            <a:r>
              <a:rPr lang="de-DE" dirty="0"/>
              <a:t>Titel</a:t>
            </a:r>
          </a:p>
          <a:p>
            <a:pPr lvl="1">
              <a:defRPr/>
            </a:pPr>
            <a:r>
              <a:rPr lang="de-DE" dirty="0"/>
              <a:t>Beschreibung</a:t>
            </a:r>
          </a:p>
        </p:txBody>
      </p:sp>
      <p:sp>
        <p:nvSpPr>
          <p:cNvPr id="33" name="Text Placeholder 32"/>
          <p:cNvSpPr>
            <a:spLocks noGrp="1"/>
          </p:cNvSpPr>
          <p:nvPr>
            <p:ph type="body" sz="quarter" idx="23" hasCustomPrompt="1"/>
          </p:nvPr>
        </p:nvSpPr>
        <p:spPr bwMode="gray">
          <a:xfrm>
            <a:off x="7323044" y="2834512"/>
            <a:ext cx="620389" cy="504000"/>
          </a:xfrm>
          <a:prstGeom prst="ellipse">
            <a:avLst/>
          </a:prstGeom>
          <a:solidFill>
            <a:schemeClr val="accent2"/>
          </a:solidFill>
        </p:spPr>
        <p:txBody>
          <a:bodyPr wrap="none" lIns="0" tIns="0" rIns="0" bIns="0" anchor="ctr">
            <a:noAutofit/>
          </a:bodyPr>
          <a:lstStyle>
            <a:lvl1pPr algn="ctr">
              <a:buNone/>
              <a:defRPr sz="1500">
                <a:solidFill>
                  <a:schemeClr val="bg1"/>
                </a:solidFill>
                <a:latin typeface="Arial" pitchFamily="34" charset="0"/>
              </a:defRPr>
            </a:lvl1pPr>
          </a:lstStyle>
          <a:p>
            <a:pPr lvl="0"/>
            <a:r>
              <a:rPr lang="en-US" dirty="0"/>
              <a:t>x</a:t>
            </a:r>
          </a:p>
        </p:txBody>
      </p:sp>
      <p:sp>
        <p:nvSpPr>
          <p:cNvPr id="46" name="Text Placeholder 9"/>
          <p:cNvSpPr>
            <a:spLocks noGrp="1"/>
          </p:cNvSpPr>
          <p:nvPr>
            <p:ph type="body" sz="quarter" idx="14" hasCustomPrompt="1"/>
          </p:nvPr>
        </p:nvSpPr>
        <p:spPr bwMode="gray">
          <a:xfrm>
            <a:off x="1664896" y="714359"/>
            <a:ext cx="10016719" cy="1058881"/>
          </a:xfrm>
          <a:prstGeom prst="rect">
            <a:avLst/>
          </a:prstGeom>
        </p:spPr>
        <p:txBody>
          <a:bodyPr lIns="0" tIns="0" rIns="0" bIns="0">
            <a:noAutofit/>
          </a:bodyPr>
          <a:lstStyle>
            <a:lvl1pPr marL="0" indent="0">
              <a:spcBef>
                <a:spcPts val="0"/>
              </a:spcBef>
              <a:buNone/>
              <a:defRPr sz="1500" b="1" baseline="0">
                <a:solidFill>
                  <a:schemeClr val="tx1"/>
                </a:solidFill>
                <a:latin typeface="+mj-lt"/>
              </a:defRPr>
            </a:lvl1pPr>
          </a:lstStyle>
          <a:p>
            <a:pPr lvl="0"/>
            <a:r>
              <a:rPr lang="en-US" dirty="0"/>
              <a:t>Click to edit Master text styles</a:t>
            </a:r>
          </a:p>
        </p:txBody>
      </p:sp>
      <p:sp>
        <p:nvSpPr>
          <p:cNvPr id="51" name="Text Placeholder 32"/>
          <p:cNvSpPr>
            <a:spLocks noGrp="1"/>
          </p:cNvSpPr>
          <p:nvPr>
            <p:ph type="body" sz="quarter" idx="24" hasCustomPrompt="1"/>
          </p:nvPr>
        </p:nvSpPr>
        <p:spPr bwMode="gray">
          <a:xfrm>
            <a:off x="5393314" y="2838446"/>
            <a:ext cx="620389" cy="504000"/>
          </a:xfrm>
          <a:prstGeom prst="ellipse">
            <a:avLst/>
          </a:prstGeom>
          <a:solidFill>
            <a:schemeClr val="accent1"/>
          </a:solidFill>
          <a:ln>
            <a:noFill/>
          </a:ln>
        </p:spPr>
        <p:txBody>
          <a:bodyPr wrap="none" lIns="0" tIns="0" rIns="0" bIns="0" anchor="ctr">
            <a:noAutofit/>
          </a:bodyPr>
          <a:lstStyle>
            <a:lvl1pPr algn="ctr">
              <a:buNone/>
              <a:defRPr sz="1500">
                <a:solidFill>
                  <a:schemeClr val="accent2"/>
                </a:solidFill>
                <a:latin typeface="Arial" pitchFamily="34" charset="0"/>
              </a:defRPr>
            </a:lvl1pPr>
          </a:lstStyle>
          <a:p>
            <a:pPr lvl="0"/>
            <a:r>
              <a:rPr lang="en-US" dirty="0"/>
              <a:t>x</a:t>
            </a:r>
          </a:p>
        </p:txBody>
      </p:sp>
      <p:sp>
        <p:nvSpPr>
          <p:cNvPr id="52" name="Text Placeholder 32"/>
          <p:cNvSpPr>
            <a:spLocks noGrp="1"/>
          </p:cNvSpPr>
          <p:nvPr>
            <p:ph type="body" sz="quarter" idx="25" hasCustomPrompt="1"/>
          </p:nvPr>
        </p:nvSpPr>
        <p:spPr bwMode="gray">
          <a:xfrm>
            <a:off x="4666383" y="3969163"/>
            <a:ext cx="620389" cy="504000"/>
          </a:xfrm>
          <a:prstGeom prst="ellipse">
            <a:avLst/>
          </a:prstGeom>
          <a:solidFill>
            <a:schemeClr val="accent1"/>
          </a:solidFill>
          <a:ln>
            <a:noFill/>
          </a:ln>
        </p:spPr>
        <p:txBody>
          <a:bodyPr wrap="none" lIns="0" tIns="0" rIns="0" bIns="0" anchor="ctr">
            <a:noAutofit/>
          </a:bodyPr>
          <a:lstStyle>
            <a:lvl1pPr algn="ctr">
              <a:buNone/>
              <a:defRPr sz="1500">
                <a:solidFill>
                  <a:schemeClr val="accent2"/>
                </a:solidFill>
                <a:latin typeface="Arial" pitchFamily="34" charset="0"/>
              </a:defRPr>
            </a:lvl1pPr>
          </a:lstStyle>
          <a:p>
            <a:pPr lvl="0"/>
            <a:r>
              <a:rPr lang="en-US" dirty="0"/>
              <a:t>x</a:t>
            </a:r>
          </a:p>
        </p:txBody>
      </p:sp>
      <p:sp>
        <p:nvSpPr>
          <p:cNvPr id="53" name="Text Placeholder 32"/>
          <p:cNvSpPr>
            <a:spLocks noGrp="1"/>
          </p:cNvSpPr>
          <p:nvPr>
            <p:ph type="body" sz="quarter" idx="26" hasCustomPrompt="1"/>
          </p:nvPr>
        </p:nvSpPr>
        <p:spPr bwMode="gray">
          <a:xfrm>
            <a:off x="8054816" y="3969163"/>
            <a:ext cx="620389" cy="504000"/>
          </a:xfrm>
          <a:prstGeom prst="ellipse">
            <a:avLst/>
          </a:prstGeom>
          <a:solidFill>
            <a:schemeClr val="accent1"/>
          </a:solidFill>
          <a:ln>
            <a:noFill/>
          </a:ln>
        </p:spPr>
        <p:txBody>
          <a:bodyPr wrap="none" lIns="0" tIns="0" rIns="0" bIns="0" anchor="ctr">
            <a:noAutofit/>
          </a:bodyPr>
          <a:lstStyle>
            <a:lvl1pPr algn="ctr">
              <a:buNone/>
              <a:defRPr sz="1500">
                <a:solidFill>
                  <a:schemeClr val="accent2"/>
                </a:solidFill>
                <a:latin typeface="Arial" pitchFamily="34" charset="0"/>
              </a:defRPr>
            </a:lvl1pPr>
          </a:lstStyle>
          <a:p>
            <a:pPr lvl="0"/>
            <a:r>
              <a:rPr lang="en-US" dirty="0"/>
              <a:t>x</a:t>
            </a:r>
          </a:p>
        </p:txBody>
      </p:sp>
      <p:sp>
        <p:nvSpPr>
          <p:cNvPr id="54" name="Text Placeholder 32"/>
          <p:cNvSpPr>
            <a:spLocks noGrp="1"/>
          </p:cNvSpPr>
          <p:nvPr>
            <p:ph type="body" sz="quarter" idx="27" hasCustomPrompt="1"/>
          </p:nvPr>
        </p:nvSpPr>
        <p:spPr bwMode="gray">
          <a:xfrm>
            <a:off x="7323044" y="5116594"/>
            <a:ext cx="620389" cy="504000"/>
          </a:xfrm>
          <a:prstGeom prst="ellipse">
            <a:avLst/>
          </a:prstGeom>
          <a:solidFill>
            <a:schemeClr val="accent1"/>
          </a:solidFill>
          <a:ln>
            <a:noFill/>
          </a:ln>
        </p:spPr>
        <p:txBody>
          <a:bodyPr wrap="none" lIns="0" tIns="0" rIns="0" bIns="0" anchor="ctr">
            <a:noAutofit/>
          </a:bodyPr>
          <a:lstStyle>
            <a:lvl1pPr algn="ctr">
              <a:buNone/>
              <a:defRPr sz="1500">
                <a:solidFill>
                  <a:schemeClr val="accent2"/>
                </a:solidFill>
                <a:latin typeface="Arial" pitchFamily="34" charset="0"/>
              </a:defRPr>
            </a:lvl1pPr>
          </a:lstStyle>
          <a:p>
            <a:pPr lvl="0"/>
            <a:r>
              <a:rPr lang="en-US" dirty="0"/>
              <a:t>x</a:t>
            </a:r>
          </a:p>
        </p:txBody>
      </p:sp>
      <p:sp>
        <p:nvSpPr>
          <p:cNvPr id="55" name="Text Placeholder 32"/>
          <p:cNvSpPr>
            <a:spLocks noGrp="1"/>
          </p:cNvSpPr>
          <p:nvPr>
            <p:ph type="body" sz="quarter" idx="28" hasCustomPrompt="1"/>
          </p:nvPr>
        </p:nvSpPr>
        <p:spPr bwMode="gray">
          <a:xfrm>
            <a:off x="5393314" y="5120528"/>
            <a:ext cx="620389" cy="504000"/>
          </a:xfrm>
          <a:prstGeom prst="ellipse">
            <a:avLst/>
          </a:prstGeom>
          <a:solidFill>
            <a:schemeClr val="accent1"/>
          </a:solidFill>
          <a:ln>
            <a:noFill/>
          </a:ln>
        </p:spPr>
        <p:txBody>
          <a:bodyPr wrap="none" lIns="0" tIns="0" rIns="0" bIns="0" anchor="ctr">
            <a:noAutofit/>
          </a:bodyPr>
          <a:lstStyle>
            <a:lvl1pPr algn="ctr">
              <a:buNone/>
              <a:defRPr sz="1500">
                <a:solidFill>
                  <a:schemeClr val="accent2"/>
                </a:solidFill>
                <a:latin typeface="Arial" pitchFamily="34" charset="0"/>
              </a:defRPr>
            </a:lvl1pPr>
          </a:lstStyle>
          <a:p>
            <a:pPr lvl="0"/>
            <a:r>
              <a:rPr lang="en-US" dirty="0"/>
              <a:t>x</a:t>
            </a:r>
          </a:p>
        </p:txBody>
      </p:sp>
    </p:spTree>
    <p:extLst>
      <p:ext uri="{BB962C8B-B14F-4D97-AF65-F5344CB8AC3E}">
        <p14:creationId xmlns:p14="http://schemas.microsoft.com/office/powerpoint/2010/main" val="33146418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ocess (2)">
    <p:spTree>
      <p:nvGrpSpPr>
        <p:cNvPr id="1" name=""/>
        <p:cNvGrpSpPr/>
        <p:nvPr/>
      </p:nvGrpSpPr>
      <p:grpSpPr>
        <a:xfrm>
          <a:off x="0" y="0"/>
          <a:ext cx="0" cy="0"/>
          <a:chOff x="0" y="0"/>
          <a:chExt cx="0" cy="0"/>
        </a:xfrm>
      </p:grpSpPr>
      <p:sp>
        <p:nvSpPr>
          <p:cNvPr id="12" name="Text Placeholder 9"/>
          <p:cNvSpPr>
            <a:spLocks noGrp="1"/>
          </p:cNvSpPr>
          <p:nvPr>
            <p:ph type="body" sz="quarter" idx="14" hasCustomPrompt="1"/>
          </p:nvPr>
        </p:nvSpPr>
        <p:spPr bwMode="gray">
          <a:xfrm>
            <a:off x="1664896" y="714359"/>
            <a:ext cx="10016719" cy="1058881"/>
          </a:xfrm>
          <a:prstGeom prst="rect">
            <a:avLst/>
          </a:prstGeom>
        </p:spPr>
        <p:txBody>
          <a:bodyPr lIns="0" tIns="0" rIns="0" bIns="0">
            <a:noAutofit/>
          </a:bodyPr>
          <a:lstStyle>
            <a:lvl1pPr marL="0" indent="0">
              <a:spcBef>
                <a:spcPts val="0"/>
              </a:spcBef>
              <a:buNone/>
              <a:defRPr sz="1500" b="1" baseline="0">
                <a:solidFill>
                  <a:schemeClr val="tx1"/>
                </a:solidFill>
                <a:latin typeface="+mj-lt"/>
              </a:defRPr>
            </a:lvl1pPr>
          </a:lstStyle>
          <a:p>
            <a:pPr lvl="0"/>
            <a:r>
              <a:rPr lang="en-US" dirty="0"/>
              <a:t>Click to edit Master text styles</a:t>
            </a:r>
          </a:p>
        </p:txBody>
      </p:sp>
      <p:sp>
        <p:nvSpPr>
          <p:cNvPr id="13" name="Text Placeholder 17"/>
          <p:cNvSpPr>
            <a:spLocks noGrp="1"/>
          </p:cNvSpPr>
          <p:nvPr>
            <p:ph type="body" sz="quarter" idx="13" hasCustomPrompt="1"/>
          </p:nvPr>
        </p:nvSpPr>
        <p:spPr bwMode="gray">
          <a:xfrm>
            <a:off x="1664895" y="2786058"/>
            <a:ext cx="4871577" cy="3451230"/>
          </a:xfrm>
          <a:prstGeom prst="rect">
            <a:avLst/>
          </a:prstGeom>
        </p:spPr>
        <p:txBody>
          <a:bodyPr lIns="0" tIns="0" rIns="0" bIns="0">
            <a:noAutofit/>
          </a:bodyPr>
          <a:lstStyle>
            <a:lvl1pPr marL="0" indent="0">
              <a:spcBef>
                <a:spcPts val="225"/>
              </a:spcBef>
              <a:buFont typeface="Arial" charset="0"/>
              <a:buNone/>
              <a:defRPr sz="1050" b="1" baseline="0">
                <a:solidFill>
                  <a:schemeClr val="tx1"/>
                </a:solidFill>
                <a:latin typeface="+mn-lt"/>
              </a:defRPr>
            </a:lvl1pPr>
            <a:lvl2pPr marL="0" indent="0">
              <a:spcBef>
                <a:spcPts val="225"/>
              </a:spcBef>
              <a:buNone/>
              <a:defRPr sz="1050">
                <a:solidFill>
                  <a:schemeClr val="tx1"/>
                </a:solidFill>
                <a:latin typeface="+mn-lt"/>
              </a:defRPr>
            </a:lvl2pPr>
            <a:lvl3pPr marL="135731" indent="-135731">
              <a:spcBef>
                <a:spcPts val="225"/>
              </a:spcBef>
              <a:buFont typeface="Symbol" pitchFamily="18" charset="2"/>
              <a:buChar char="-"/>
              <a:defRPr sz="1050">
                <a:latin typeface="+mn-lt"/>
              </a:defRPr>
            </a:lvl3pPr>
          </a:lstStyle>
          <a:p>
            <a:pPr lvl="0">
              <a:buFont typeface="Arial" charset="0"/>
              <a:buNone/>
            </a:pPr>
            <a:r>
              <a:rPr lang="de-DE" dirty="0"/>
              <a:t>Titel</a:t>
            </a:r>
          </a:p>
          <a:p>
            <a:pPr lvl="1"/>
            <a:r>
              <a:rPr lang="de-DE" dirty="0"/>
              <a:t>Beschreibung</a:t>
            </a:r>
          </a:p>
          <a:p>
            <a:pPr lvl="2"/>
            <a:r>
              <a:rPr lang="de-DE" dirty="0"/>
              <a:t>Bullet</a:t>
            </a:r>
          </a:p>
        </p:txBody>
      </p:sp>
      <p:sp>
        <p:nvSpPr>
          <p:cNvPr id="18" name="Text Placeholder 23"/>
          <p:cNvSpPr>
            <a:spLocks noGrp="1"/>
          </p:cNvSpPr>
          <p:nvPr>
            <p:ph type="body" sz="quarter" idx="18" hasCustomPrompt="1"/>
          </p:nvPr>
        </p:nvSpPr>
        <p:spPr bwMode="gray">
          <a:xfrm>
            <a:off x="1664895" y="2205041"/>
            <a:ext cx="4994654" cy="509581"/>
          </a:xfrm>
          <a:prstGeom prst="homePlate">
            <a:avLst>
              <a:gd name="adj" fmla="val 15732"/>
            </a:avLst>
          </a:prstGeom>
          <a:solidFill>
            <a:schemeClr val="accent1"/>
          </a:solidFill>
        </p:spPr>
        <p:txBody>
          <a:bodyPr lIns="126000" anchor="ctr">
            <a:noAutofit/>
          </a:bodyPr>
          <a:lstStyle>
            <a:lvl1pPr marL="0" indent="0">
              <a:buNone/>
              <a:defRPr sz="1350" b="0" baseline="0">
                <a:solidFill>
                  <a:schemeClr val="tx1"/>
                </a:solidFill>
                <a:latin typeface="+mn-lt"/>
              </a:defRPr>
            </a:lvl1pPr>
          </a:lstStyle>
          <a:p>
            <a:pPr lvl="0"/>
            <a:r>
              <a:rPr lang="en-US" dirty="0"/>
              <a:t>Text </a:t>
            </a:r>
            <a:r>
              <a:rPr lang="en-US" dirty="0" err="1"/>
              <a:t>oder</a:t>
            </a:r>
            <a:r>
              <a:rPr lang="en-US" dirty="0"/>
              <a:t> Nr.</a:t>
            </a:r>
          </a:p>
        </p:txBody>
      </p:sp>
      <p:sp>
        <p:nvSpPr>
          <p:cNvPr id="21" name="Text Placeholder 23"/>
          <p:cNvSpPr>
            <a:spLocks noGrp="1"/>
          </p:cNvSpPr>
          <p:nvPr>
            <p:ph type="body" sz="quarter" idx="43" hasCustomPrompt="1"/>
          </p:nvPr>
        </p:nvSpPr>
        <p:spPr bwMode="gray">
          <a:xfrm>
            <a:off x="6659548" y="2205041"/>
            <a:ext cx="5022066" cy="509581"/>
          </a:xfrm>
          <a:prstGeom prst="chevron">
            <a:avLst>
              <a:gd name="adj" fmla="val 16239"/>
            </a:avLst>
          </a:prstGeom>
          <a:solidFill>
            <a:schemeClr val="accent1"/>
          </a:solidFill>
        </p:spPr>
        <p:txBody>
          <a:bodyPr lIns="126000" anchor="ctr">
            <a:noAutofit/>
          </a:bodyPr>
          <a:lstStyle>
            <a:lvl1pPr marL="0" indent="0">
              <a:buNone/>
              <a:defRPr sz="1350" b="0" baseline="0">
                <a:solidFill>
                  <a:schemeClr val="tx1"/>
                </a:solidFill>
                <a:latin typeface="+mn-lt"/>
              </a:defRPr>
            </a:lvl1pPr>
          </a:lstStyle>
          <a:p>
            <a:pPr lvl="0"/>
            <a:r>
              <a:rPr lang="en-US" dirty="0"/>
              <a:t>Text </a:t>
            </a:r>
            <a:r>
              <a:rPr lang="en-US" dirty="0" err="1"/>
              <a:t>oder</a:t>
            </a:r>
            <a:r>
              <a:rPr lang="en-US" dirty="0"/>
              <a:t> Nr.</a:t>
            </a:r>
          </a:p>
        </p:txBody>
      </p:sp>
      <p:sp>
        <p:nvSpPr>
          <p:cNvPr id="24" name="Text Placeholder 17"/>
          <p:cNvSpPr>
            <a:spLocks noGrp="1"/>
          </p:cNvSpPr>
          <p:nvPr>
            <p:ph type="body" sz="quarter" idx="46" hasCustomPrompt="1"/>
          </p:nvPr>
        </p:nvSpPr>
        <p:spPr bwMode="gray">
          <a:xfrm>
            <a:off x="6659548" y="2786058"/>
            <a:ext cx="4871577" cy="3451230"/>
          </a:xfrm>
          <a:prstGeom prst="rect">
            <a:avLst/>
          </a:prstGeom>
        </p:spPr>
        <p:txBody>
          <a:bodyPr lIns="0" tIns="0" rIns="0" bIns="0">
            <a:noAutofit/>
          </a:bodyPr>
          <a:lstStyle>
            <a:lvl1pPr marL="0" indent="0">
              <a:spcBef>
                <a:spcPts val="225"/>
              </a:spcBef>
              <a:buFont typeface="Arial" charset="0"/>
              <a:buNone/>
              <a:defRPr sz="1050" b="1" baseline="0">
                <a:solidFill>
                  <a:schemeClr val="tx1"/>
                </a:solidFill>
                <a:latin typeface="+mn-lt"/>
              </a:defRPr>
            </a:lvl1pPr>
            <a:lvl2pPr marL="0" indent="0">
              <a:spcBef>
                <a:spcPts val="225"/>
              </a:spcBef>
              <a:buNone/>
              <a:defRPr sz="1050">
                <a:solidFill>
                  <a:schemeClr val="tx1"/>
                </a:solidFill>
                <a:latin typeface="+mn-lt"/>
              </a:defRPr>
            </a:lvl2pPr>
            <a:lvl3pPr marL="135731" indent="-135731">
              <a:spcBef>
                <a:spcPts val="225"/>
              </a:spcBef>
              <a:buFont typeface="Symbol" pitchFamily="18" charset="2"/>
              <a:buChar char="-"/>
              <a:defRPr sz="1050">
                <a:latin typeface="+mn-lt"/>
              </a:defRPr>
            </a:lvl3pPr>
          </a:lstStyle>
          <a:p>
            <a:pPr lvl="0">
              <a:buFont typeface="Arial" charset="0"/>
              <a:buNone/>
            </a:pPr>
            <a:r>
              <a:rPr lang="de-DE" dirty="0"/>
              <a:t>Titel</a:t>
            </a:r>
          </a:p>
          <a:p>
            <a:pPr lvl="1"/>
            <a:r>
              <a:rPr lang="de-DE" dirty="0"/>
              <a:t>Beschreibung</a:t>
            </a:r>
          </a:p>
          <a:p>
            <a:pPr lvl="2"/>
            <a:r>
              <a:rPr lang="de-DE" dirty="0"/>
              <a:t>Bullet</a:t>
            </a:r>
          </a:p>
        </p:txBody>
      </p:sp>
    </p:spTree>
    <p:extLst>
      <p:ext uri="{BB962C8B-B14F-4D97-AF65-F5344CB8AC3E}">
        <p14:creationId xmlns:p14="http://schemas.microsoft.com/office/powerpoint/2010/main" val="11173243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ocess (3)">
    <p:spTree>
      <p:nvGrpSpPr>
        <p:cNvPr id="1" name=""/>
        <p:cNvGrpSpPr/>
        <p:nvPr/>
      </p:nvGrpSpPr>
      <p:grpSpPr>
        <a:xfrm>
          <a:off x="0" y="0"/>
          <a:ext cx="0" cy="0"/>
          <a:chOff x="0" y="0"/>
          <a:chExt cx="0" cy="0"/>
        </a:xfrm>
      </p:grpSpPr>
      <p:sp>
        <p:nvSpPr>
          <p:cNvPr id="15" name="Text Placeholder 9"/>
          <p:cNvSpPr>
            <a:spLocks noGrp="1"/>
          </p:cNvSpPr>
          <p:nvPr>
            <p:ph type="body" sz="quarter" idx="14" hasCustomPrompt="1"/>
          </p:nvPr>
        </p:nvSpPr>
        <p:spPr bwMode="gray">
          <a:xfrm>
            <a:off x="1664896" y="714359"/>
            <a:ext cx="10016719" cy="1058881"/>
          </a:xfrm>
          <a:prstGeom prst="rect">
            <a:avLst/>
          </a:prstGeom>
        </p:spPr>
        <p:txBody>
          <a:bodyPr lIns="0" tIns="0" rIns="0" bIns="0">
            <a:noAutofit/>
          </a:bodyPr>
          <a:lstStyle>
            <a:lvl1pPr marL="0" indent="0">
              <a:spcBef>
                <a:spcPts val="0"/>
              </a:spcBef>
              <a:buNone/>
              <a:defRPr sz="1500" b="1" baseline="0">
                <a:solidFill>
                  <a:schemeClr val="tx1"/>
                </a:solidFill>
                <a:latin typeface="+mj-lt"/>
              </a:defRPr>
            </a:lvl1pPr>
          </a:lstStyle>
          <a:p>
            <a:pPr lvl="0"/>
            <a:r>
              <a:rPr lang="en-US" dirty="0"/>
              <a:t>Click to edit Master text styles</a:t>
            </a:r>
          </a:p>
        </p:txBody>
      </p:sp>
      <p:sp>
        <p:nvSpPr>
          <p:cNvPr id="17" name="Text Placeholder 17"/>
          <p:cNvSpPr>
            <a:spLocks noGrp="1"/>
          </p:cNvSpPr>
          <p:nvPr>
            <p:ph type="body" sz="quarter" idx="13" hasCustomPrompt="1"/>
          </p:nvPr>
        </p:nvSpPr>
        <p:spPr bwMode="gray">
          <a:xfrm>
            <a:off x="1664895" y="2786058"/>
            <a:ext cx="3200808" cy="3451230"/>
          </a:xfrm>
          <a:prstGeom prst="rect">
            <a:avLst/>
          </a:prstGeom>
        </p:spPr>
        <p:txBody>
          <a:bodyPr lIns="0" tIns="0" rIns="0" bIns="0">
            <a:noAutofit/>
          </a:bodyPr>
          <a:lstStyle>
            <a:lvl1pPr marL="0" indent="0">
              <a:spcBef>
                <a:spcPts val="225"/>
              </a:spcBef>
              <a:buFont typeface="Arial" charset="0"/>
              <a:buNone/>
              <a:defRPr sz="1050" b="1" baseline="0">
                <a:solidFill>
                  <a:schemeClr val="tx1"/>
                </a:solidFill>
                <a:latin typeface="+mn-lt"/>
              </a:defRPr>
            </a:lvl1pPr>
            <a:lvl2pPr marL="0" indent="0">
              <a:spcBef>
                <a:spcPts val="225"/>
              </a:spcBef>
              <a:buNone/>
              <a:defRPr sz="1050">
                <a:solidFill>
                  <a:schemeClr val="tx1"/>
                </a:solidFill>
                <a:latin typeface="+mn-lt"/>
              </a:defRPr>
            </a:lvl2pPr>
            <a:lvl3pPr marL="135731" indent="-135731">
              <a:spcBef>
                <a:spcPts val="225"/>
              </a:spcBef>
              <a:buFont typeface="Symbol" pitchFamily="18" charset="2"/>
              <a:buChar char="-"/>
              <a:defRPr sz="1050">
                <a:latin typeface="+mn-lt"/>
              </a:defRPr>
            </a:lvl3pPr>
          </a:lstStyle>
          <a:p>
            <a:pPr lvl="0">
              <a:buFont typeface="Arial" charset="0"/>
              <a:buNone/>
            </a:pPr>
            <a:r>
              <a:rPr lang="de-DE" dirty="0"/>
              <a:t>Titel</a:t>
            </a:r>
          </a:p>
          <a:p>
            <a:pPr lvl="1"/>
            <a:r>
              <a:rPr lang="de-DE" dirty="0"/>
              <a:t>Beschreibung</a:t>
            </a:r>
          </a:p>
          <a:p>
            <a:pPr lvl="2"/>
            <a:r>
              <a:rPr lang="de-DE" dirty="0"/>
              <a:t>Bullet</a:t>
            </a:r>
          </a:p>
        </p:txBody>
      </p:sp>
      <p:sp>
        <p:nvSpPr>
          <p:cNvPr id="18" name="Text Placeholder 23"/>
          <p:cNvSpPr>
            <a:spLocks noGrp="1"/>
          </p:cNvSpPr>
          <p:nvPr>
            <p:ph type="body" sz="quarter" idx="18" hasCustomPrompt="1"/>
          </p:nvPr>
        </p:nvSpPr>
        <p:spPr bwMode="gray">
          <a:xfrm>
            <a:off x="1664894" y="2205041"/>
            <a:ext cx="3323510" cy="509581"/>
          </a:xfrm>
          <a:prstGeom prst="homePlate">
            <a:avLst>
              <a:gd name="adj" fmla="val 15732"/>
            </a:avLst>
          </a:prstGeom>
          <a:solidFill>
            <a:schemeClr val="accent1"/>
          </a:solidFill>
        </p:spPr>
        <p:txBody>
          <a:bodyPr lIns="126000" anchor="ctr">
            <a:noAutofit/>
          </a:bodyPr>
          <a:lstStyle>
            <a:lvl1pPr marL="0" indent="0">
              <a:buNone/>
              <a:defRPr sz="1350" b="0" baseline="0">
                <a:solidFill>
                  <a:schemeClr val="tx1"/>
                </a:solidFill>
                <a:latin typeface="+mn-lt"/>
              </a:defRPr>
            </a:lvl1pPr>
          </a:lstStyle>
          <a:p>
            <a:pPr lvl="0"/>
            <a:r>
              <a:rPr lang="en-US" dirty="0"/>
              <a:t>Text </a:t>
            </a:r>
            <a:r>
              <a:rPr lang="en-US" dirty="0" err="1"/>
              <a:t>oder</a:t>
            </a:r>
            <a:r>
              <a:rPr lang="en-US" dirty="0"/>
              <a:t> Nr.</a:t>
            </a:r>
          </a:p>
        </p:txBody>
      </p:sp>
      <p:sp>
        <p:nvSpPr>
          <p:cNvPr id="28" name="Text Placeholder 17"/>
          <p:cNvSpPr>
            <a:spLocks noGrp="1"/>
          </p:cNvSpPr>
          <p:nvPr>
            <p:ph type="body" sz="quarter" idx="45" hasCustomPrompt="1"/>
          </p:nvPr>
        </p:nvSpPr>
        <p:spPr bwMode="gray">
          <a:xfrm>
            <a:off x="4989046" y="2786058"/>
            <a:ext cx="3200808" cy="3451230"/>
          </a:xfrm>
          <a:prstGeom prst="rect">
            <a:avLst/>
          </a:prstGeom>
        </p:spPr>
        <p:txBody>
          <a:bodyPr lIns="0" tIns="0" rIns="0" bIns="0">
            <a:noAutofit/>
          </a:bodyPr>
          <a:lstStyle>
            <a:lvl1pPr marL="0" indent="0">
              <a:spcBef>
                <a:spcPts val="225"/>
              </a:spcBef>
              <a:buFont typeface="Arial" charset="0"/>
              <a:buNone/>
              <a:defRPr sz="1050" b="1" baseline="0">
                <a:solidFill>
                  <a:schemeClr val="tx1"/>
                </a:solidFill>
                <a:latin typeface="+mn-lt"/>
              </a:defRPr>
            </a:lvl1pPr>
            <a:lvl2pPr marL="0" indent="0">
              <a:spcBef>
                <a:spcPts val="225"/>
              </a:spcBef>
              <a:buNone/>
              <a:defRPr sz="1050">
                <a:solidFill>
                  <a:schemeClr val="tx1"/>
                </a:solidFill>
                <a:latin typeface="+mn-lt"/>
              </a:defRPr>
            </a:lvl2pPr>
            <a:lvl3pPr marL="135731" indent="-135731">
              <a:spcBef>
                <a:spcPts val="225"/>
              </a:spcBef>
              <a:buFont typeface="Symbol" pitchFamily="18" charset="2"/>
              <a:buChar char="-"/>
              <a:defRPr sz="1050">
                <a:latin typeface="+mn-lt"/>
              </a:defRPr>
            </a:lvl3pPr>
          </a:lstStyle>
          <a:p>
            <a:pPr lvl="0">
              <a:buFont typeface="Arial" charset="0"/>
              <a:buNone/>
            </a:pPr>
            <a:r>
              <a:rPr lang="de-DE" dirty="0"/>
              <a:t>Titel</a:t>
            </a:r>
          </a:p>
          <a:p>
            <a:pPr lvl="1"/>
            <a:r>
              <a:rPr lang="de-DE" dirty="0"/>
              <a:t>Beschreibung</a:t>
            </a:r>
          </a:p>
          <a:p>
            <a:pPr lvl="2"/>
            <a:r>
              <a:rPr lang="de-DE" dirty="0"/>
              <a:t>Bullet</a:t>
            </a:r>
          </a:p>
        </p:txBody>
      </p:sp>
      <p:sp>
        <p:nvSpPr>
          <p:cNvPr id="31" name="Text Placeholder 17"/>
          <p:cNvSpPr>
            <a:spLocks noGrp="1"/>
          </p:cNvSpPr>
          <p:nvPr>
            <p:ph type="body" sz="quarter" idx="47" hasCustomPrompt="1"/>
          </p:nvPr>
        </p:nvSpPr>
        <p:spPr bwMode="gray">
          <a:xfrm>
            <a:off x="8313200" y="2786058"/>
            <a:ext cx="3200808" cy="3451230"/>
          </a:xfrm>
          <a:prstGeom prst="rect">
            <a:avLst/>
          </a:prstGeom>
        </p:spPr>
        <p:txBody>
          <a:bodyPr lIns="0" tIns="0" rIns="0" bIns="0">
            <a:noAutofit/>
          </a:bodyPr>
          <a:lstStyle>
            <a:lvl1pPr marL="0" indent="0">
              <a:spcBef>
                <a:spcPts val="225"/>
              </a:spcBef>
              <a:buFont typeface="Arial" charset="0"/>
              <a:buNone/>
              <a:defRPr sz="1050" b="1" baseline="0">
                <a:solidFill>
                  <a:schemeClr val="tx1"/>
                </a:solidFill>
                <a:latin typeface="+mn-lt"/>
              </a:defRPr>
            </a:lvl1pPr>
            <a:lvl2pPr marL="0" indent="0">
              <a:spcBef>
                <a:spcPts val="225"/>
              </a:spcBef>
              <a:buNone/>
              <a:defRPr sz="1050">
                <a:solidFill>
                  <a:schemeClr val="tx1"/>
                </a:solidFill>
                <a:latin typeface="+mn-lt"/>
              </a:defRPr>
            </a:lvl2pPr>
            <a:lvl3pPr marL="135731" indent="-135731">
              <a:spcBef>
                <a:spcPts val="225"/>
              </a:spcBef>
              <a:buFont typeface="Symbol" pitchFamily="18" charset="2"/>
              <a:buChar char="-"/>
              <a:defRPr sz="1050">
                <a:latin typeface="+mn-lt"/>
              </a:defRPr>
            </a:lvl3pPr>
          </a:lstStyle>
          <a:p>
            <a:pPr lvl="0">
              <a:buFont typeface="Arial" charset="0"/>
              <a:buNone/>
            </a:pPr>
            <a:r>
              <a:rPr lang="de-DE" dirty="0"/>
              <a:t>Titel</a:t>
            </a:r>
          </a:p>
          <a:p>
            <a:pPr lvl="1"/>
            <a:r>
              <a:rPr lang="de-DE" dirty="0"/>
              <a:t>Beschreibung</a:t>
            </a:r>
          </a:p>
          <a:p>
            <a:pPr lvl="2"/>
            <a:r>
              <a:rPr lang="de-DE" dirty="0"/>
              <a:t>Bullet</a:t>
            </a:r>
          </a:p>
        </p:txBody>
      </p:sp>
      <p:sp>
        <p:nvSpPr>
          <p:cNvPr id="37" name="Text Placeholder 23"/>
          <p:cNvSpPr>
            <a:spLocks noGrp="1"/>
          </p:cNvSpPr>
          <p:nvPr>
            <p:ph type="body" sz="quarter" idx="49" hasCustomPrompt="1"/>
          </p:nvPr>
        </p:nvSpPr>
        <p:spPr bwMode="gray">
          <a:xfrm>
            <a:off x="4989046" y="2205041"/>
            <a:ext cx="3323510" cy="509581"/>
          </a:xfrm>
          <a:prstGeom prst="chevron">
            <a:avLst>
              <a:gd name="adj" fmla="val 16239"/>
            </a:avLst>
          </a:prstGeom>
          <a:solidFill>
            <a:schemeClr val="accent1"/>
          </a:solidFill>
        </p:spPr>
        <p:txBody>
          <a:bodyPr lIns="126000" anchor="ctr">
            <a:noAutofit/>
          </a:bodyPr>
          <a:lstStyle>
            <a:lvl1pPr marL="0" indent="0">
              <a:buNone/>
              <a:defRPr sz="1350" b="0" baseline="0">
                <a:solidFill>
                  <a:schemeClr val="tx1"/>
                </a:solidFill>
                <a:latin typeface="+mn-lt"/>
              </a:defRPr>
            </a:lvl1pPr>
          </a:lstStyle>
          <a:p>
            <a:pPr lvl="0"/>
            <a:r>
              <a:rPr lang="en-US" dirty="0"/>
              <a:t>Text </a:t>
            </a:r>
            <a:r>
              <a:rPr lang="en-US" dirty="0" err="1"/>
              <a:t>oder</a:t>
            </a:r>
            <a:r>
              <a:rPr lang="en-US" dirty="0"/>
              <a:t> Nr.</a:t>
            </a:r>
          </a:p>
        </p:txBody>
      </p:sp>
      <p:sp>
        <p:nvSpPr>
          <p:cNvPr id="38" name="Text Placeholder 23"/>
          <p:cNvSpPr>
            <a:spLocks noGrp="1"/>
          </p:cNvSpPr>
          <p:nvPr>
            <p:ph type="body" sz="quarter" idx="50" hasCustomPrompt="1"/>
          </p:nvPr>
        </p:nvSpPr>
        <p:spPr bwMode="gray">
          <a:xfrm>
            <a:off x="8313199" y="2205041"/>
            <a:ext cx="3323510" cy="509581"/>
          </a:xfrm>
          <a:prstGeom prst="chevron">
            <a:avLst>
              <a:gd name="adj" fmla="val 16239"/>
            </a:avLst>
          </a:prstGeom>
          <a:solidFill>
            <a:schemeClr val="accent1"/>
          </a:solidFill>
        </p:spPr>
        <p:txBody>
          <a:bodyPr lIns="126000" anchor="ctr">
            <a:noAutofit/>
          </a:bodyPr>
          <a:lstStyle>
            <a:lvl1pPr marL="0" indent="0">
              <a:buNone/>
              <a:defRPr sz="1350" b="0" baseline="0">
                <a:solidFill>
                  <a:schemeClr val="tx1"/>
                </a:solidFill>
                <a:latin typeface="+mn-lt"/>
              </a:defRPr>
            </a:lvl1pPr>
          </a:lstStyle>
          <a:p>
            <a:pPr lvl="0"/>
            <a:r>
              <a:rPr lang="en-US" dirty="0"/>
              <a:t>Text </a:t>
            </a:r>
            <a:r>
              <a:rPr lang="en-US" dirty="0" err="1"/>
              <a:t>oder</a:t>
            </a:r>
            <a:r>
              <a:rPr lang="en-US" dirty="0"/>
              <a:t> Nr.</a:t>
            </a:r>
          </a:p>
        </p:txBody>
      </p:sp>
    </p:spTree>
    <p:extLst>
      <p:ext uri="{BB962C8B-B14F-4D97-AF65-F5344CB8AC3E}">
        <p14:creationId xmlns:p14="http://schemas.microsoft.com/office/powerpoint/2010/main" val="3430671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ocess (4)">
    <p:spTree>
      <p:nvGrpSpPr>
        <p:cNvPr id="1" name=""/>
        <p:cNvGrpSpPr/>
        <p:nvPr/>
      </p:nvGrpSpPr>
      <p:grpSpPr>
        <a:xfrm>
          <a:off x="0" y="0"/>
          <a:ext cx="0" cy="0"/>
          <a:chOff x="0" y="0"/>
          <a:chExt cx="0" cy="0"/>
        </a:xfrm>
      </p:grpSpPr>
      <p:sp>
        <p:nvSpPr>
          <p:cNvPr id="19" name="Text Placeholder 9"/>
          <p:cNvSpPr>
            <a:spLocks noGrp="1"/>
          </p:cNvSpPr>
          <p:nvPr>
            <p:ph type="body" sz="quarter" idx="14" hasCustomPrompt="1"/>
          </p:nvPr>
        </p:nvSpPr>
        <p:spPr bwMode="gray">
          <a:xfrm>
            <a:off x="1664896" y="714359"/>
            <a:ext cx="10016719" cy="1058881"/>
          </a:xfrm>
          <a:prstGeom prst="rect">
            <a:avLst/>
          </a:prstGeom>
        </p:spPr>
        <p:txBody>
          <a:bodyPr lIns="0" tIns="0" rIns="0" bIns="0">
            <a:noAutofit/>
          </a:bodyPr>
          <a:lstStyle>
            <a:lvl1pPr marL="0" indent="0">
              <a:spcBef>
                <a:spcPts val="0"/>
              </a:spcBef>
              <a:buNone/>
              <a:defRPr sz="1500" b="1" baseline="0">
                <a:solidFill>
                  <a:schemeClr val="tx1"/>
                </a:solidFill>
                <a:latin typeface="+mj-lt"/>
              </a:defRPr>
            </a:lvl1pPr>
          </a:lstStyle>
          <a:p>
            <a:pPr lvl="0"/>
            <a:r>
              <a:rPr lang="en-US" dirty="0"/>
              <a:t>Click to edit Master text styles</a:t>
            </a:r>
          </a:p>
        </p:txBody>
      </p:sp>
      <p:sp>
        <p:nvSpPr>
          <p:cNvPr id="21" name="Text Placeholder 17"/>
          <p:cNvSpPr>
            <a:spLocks noGrp="1"/>
          </p:cNvSpPr>
          <p:nvPr>
            <p:ph type="body" sz="quarter" idx="13" hasCustomPrompt="1"/>
          </p:nvPr>
        </p:nvSpPr>
        <p:spPr bwMode="gray">
          <a:xfrm>
            <a:off x="1664895" y="2786058"/>
            <a:ext cx="2409392" cy="3451230"/>
          </a:xfrm>
          <a:prstGeom prst="rect">
            <a:avLst/>
          </a:prstGeom>
        </p:spPr>
        <p:txBody>
          <a:bodyPr lIns="0" tIns="0" rIns="0" bIns="0">
            <a:noAutofit/>
          </a:bodyPr>
          <a:lstStyle>
            <a:lvl1pPr marL="0" indent="0">
              <a:spcBef>
                <a:spcPts val="225"/>
              </a:spcBef>
              <a:buFont typeface="Arial" charset="0"/>
              <a:buNone/>
              <a:defRPr sz="1050" b="1" baseline="0">
                <a:solidFill>
                  <a:schemeClr val="tx1"/>
                </a:solidFill>
                <a:latin typeface="+mn-lt"/>
              </a:defRPr>
            </a:lvl1pPr>
            <a:lvl2pPr marL="0" indent="0">
              <a:spcBef>
                <a:spcPts val="225"/>
              </a:spcBef>
              <a:buNone/>
              <a:defRPr sz="1050">
                <a:solidFill>
                  <a:schemeClr val="tx1"/>
                </a:solidFill>
                <a:latin typeface="+mn-lt"/>
              </a:defRPr>
            </a:lvl2pPr>
            <a:lvl3pPr marL="135731" indent="-135731">
              <a:spcBef>
                <a:spcPts val="225"/>
              </a:spcBef>
              <a:buFont typeface="Symbol" pitchFamily="18" charset="2"/>
              <a:buChar char="-"/>
              <a:defRPr sz="1050">
                <a:latin typeface="+mn-lt"/>
              </a:defRPr>
            </a:lvl3pPr>
          </a:lstStyle>
          <a:p>
            <a:pPr lvl="0">
              <a:buFont typeface="Arial" charset="0"/>
              <a:buNone/>
            </a:pPr>
            <a:r>
              <a:rPr lang="de-DE" dirty="0"/>
              <a:t>Titel</a:t>
            </a:r>
          </a:p>
          <a:p>
            <a:pPr lvl="1"/>
            <a:r>
              <a:rPr lang="de-DE" dirty="0"/>
              <a:t>Beschreibung</a:t>
            </a:r>
          </a:p>
          <a:p>
            <a:pPr lvl="2"/>
            <a:r>
              <a:rPr lang="de-DE" dirty="0"/>
              <a:t>Bullet</a:t>
            </a:r>
          </a:p>
        </p:txBody>
      </p:sp>
      <p:sp>
        <p:nvSpPr>
          <p:cNvPr id="24" name="Text Placeholder 23"/>
          <p:cNvSpPr>
            <a:spLocks noGrp="1"/>
          </p:cNvSpPr>
          <p:nvPr>
            <p:ph type="body" sz="quarter" idx="18" hasCustomPrompt="1"/>
          </p:nvPr>
        </p:nvSpPr>
        <p:spPr bwMode="gray">
          <a:xfrm>
            <a:off x="1664894" y="2205041"/>
            <a:ext cx="2497328" cy="509581"/>
          </a:xfrm>
          <a:prstGeom prst="homePlate">
            <a:avLst>
              <a:gd name="adj" fmla="val 15732"/>
            </a:avLst>
          </a:prstGeom>
          <a:solidFill>
            <a:schemeClr val="accent1"/>
          </a:solidFill>
        </p:spPr>
        <p:txBody>
          <a:bodyPr lIns="126000" anchor="ctr">
            <a:noAutofit/>
          </a:bodyPr>
          <a:lstStyle>
            <a:lvl1pPr marL="0" indent="0">
              <a:buNone/>
              <a:defRPr sz="1350" b="0" baseline="0">
                <a:solidFill>
                  <a:schemeClr val="tx1"/>
                </a:solidFill>
                <a:latin typeface="+mn-lt"/>
              </a:defRPr>
            </a:lvl1pPr>
          </a:lstStyle>
          <a:p>
            <a:pPr lvl="0"/>
            <a:r>
              <a:rPr lang="en-US" dirty="0"/>
              <a:t>Text </a:t>
            </a:r>
            <a:r>
              <a:rPr lang="en-US" dirty="0" err="1"/>
              <a:t>oder</a:t>
            </a:r>
            <a:r>
              <a:rPr lang="en-US" dirty="0"/>
              <a:t> Nr.</a:t>
            </a:r>
          </a:p>
        </p:txBody>
      </p:sp>
      <p:sp>
        <p:nvSpPr>
          <p:cNvPr id="27" name="Text Placeholder 23"/>
          <p:cNvSpPr>
            <a:spLocks noGrp="1"/>
          </p:cNvSpPr>
          <p:nvPr>
            <p:ph type="body" sz="quarter" idx="42" hasCustomPrompt="1"/>
          </p:nvPr>
        </p:nvSpPr>
        <p:spPr bwMode="gray">
          <a:xfrm>
            <a:off x="4162221" y="2205041"/>
            <a:ext cx="2497328" cy="509581"/>
          </a:xfrm>
          <a:prstGeom prst="chevron">
            <a:avLst>
              <a:gd name="adj" fmla="val 16239"/>
            </a:avLst>
          </a:prstGeom>
          <a:solidFill>
            <a:schemeClr val="accent1"/>
          </a:solidFill>
        </p:spPr>
        <p:txBody>
          <a:bodyPr lIns="126000" anchor="ctr">
            <a:noAutofit/>
          </a:bodyPr>
          <a:lstStyle>
            <a:lvl1pPr marL="0" indent="0">
              <a:buNone/>
              <a:defRPr sz="1350" b="0" baseline="0">
                <a:solidFill>
                  <a:schemeClr val="tx1"/>
                </a:solidFill>
                <a:latin typeface="+mn-lt"/>
              </a:defRPr>
            </a:lvl1pPr>
          </a:lstStyle>
          <a:p>
            <a:pPr lvl="0"/>
            <a:r>
              <a:rPr lang="en-US" dirty="0"/>
              <a:t>Text </a:t>
            </a:r>
            <a:r>
              <a:rPr lang="en-US" dirty="0" err="1"/>
              <a:t>oder</a:t>
            </a:r>
            <a:r>
              <a:rPr lang="en-US" dirty="0"/>
              <a:t> Nr.</a:t>
            </a:r>
          </a:p>
        </p:txBody>
      </p:sp>
      <p:sp>
        <p:nvSpPr>
          <p:cNvPr id="31" name="Text Placeholder 23"/>
          <p:cNvSpPr>
            <a:spLocks noGrp="1"/>
          </p:cNvSpPr>
          <p:nvPr>
            <p:ph type="body" sz="quarter" idx="43" hasCustomPrompt="1"/>
          </p:nvPr>
        </p:nvSpPr>
        <p:spPr bwMode="gray">
          <a:xfrm>
            <a:off x="6659549" y="2205041"/>
            <a:ext cx="2497328" cy="509581"/>
          </a:xfrm>
          <a:prstGeom prst="chevron">
            <a:avLst>
              <a:gd name="adj" fmla="val 16239"/>
            </a:avLst>
          </a:prstGeom>
          <a:solidFill>
            <a:schemeClr val="accent1"/>
          </a:solidFill>
        </p:spPr>
        <p:txBody>
          <a:bodyPr lIns="126000" anchor="ctr">
            <a:noAutofit/>
          </a:bodyPr>
          <a:lstStyle>
            <a:lvl1pPr marL="0" indent="0">
              <a:buNone/>
              <a:defRPr sz="1350" b="0" baseline="0">
                <a:solidFill>
                  <a:schemeClr val="tx1"/>
                </a:solidFill>
                <a:latin typeface="+mn-lt"/>
              </a:defRPr>
            </a:lvl1pPr>
          </a:lstStyle>
          <a:p>
            <a:pPr lvl="0"/>
            <a:r>
              <a:rPr lang="en-US" dirty="0"/>
              <a:t>Text </a:t>
            </a:r>
            <a:r>
              <a:rPr lang="en-US" dirty="0" err="1"/>
              <a:t>oder</a:t>
            </a:r>
            <a:r>
              <a:rPr lang="en-US" dirty="0"/>
              <a:t> Nr.</a:t>
            </a:r>
          </a:p>
        </p:txBody>
      </p:sp>
      <p:sp>
        <p:nvSpPr>
          <p:cNvPr id="33" name="Text Placeholder 23"/>
          <p:cNvSpPr>
            <a:spLocks noGrp="1"/>
          </p:cNvSpPr>
          <p:nvPr>
            <p:ph type="body" sz="quarter" idx="44" hasCustomPrompt="1"/>
          </p:nvPr>
        </p:nvSpPr>
        <p:spPr bwMode="gray">
          <a:xfrm>
            <a:off x="9156874" y="2205041"/>
            <a:ext cx="2497328" cy="509581"/>
          </a:xfrm>
          <a:prstGeom prst="chevron">
            <a:avLst>
              <a:gd name="adj" fmla="val 16239"/>
            </a:avLst>
          </a:prstGeom>
          <a:solidFill>
            <a:schemeClr val="accent1"/>
          </a:solidFill>
        </p:spPr>
        <p:txBody>
          <a:bodyPr lIns="126000" anchor="ctr">
            <a:noAutofit/>
          </a:bodyPr>
          <a:lstStyle>
            <a:lvl1pPr marL="0" indent="0">
              <a:buNone/>
              <a:defRPr sz="1350" b="0" baseline="0">
                <a:solidFill>
                  <a:schemeClr val="tx1"/>
                </a:solidFill>
                <a:latin typeface="+mn-lt"/>
              </a:defRPr>
            </a:lvl1pPr>
          </a:lstStyle>
          <a:p>
            <a:pPr lvl="0"/>
            <a:r>
              <a:rPr lang="en-US" dirty="0"/>
              <a:t>Text </a:t>
            </a:r>
            <a:r>
              <a:rPr lang="en-US" dirty="0" err="1"/>
              <a:t>oder</a:t>
            </a:r>
            <a:r>
              <a:rPr lang="en-US" dirty="0"/>
              <a:t> Nr.</a:t>
            </a:r>
          </a:p>
        </p:txBody>
      </p:sp>
      <p:sp>
        <p:nvSpPr>
          <p:cNvPr id="35" name="Text Placeholder 17"/>
          <p:cNvSpPr>
            <a:spLocks noGrp="1"/>
          </p:cNvSpPr>
          <p:nvPr>
            <p:ph type="body" sz="quarter" idx="45" hasCustomPrompt="1"/>
          </p:nvPr>
        </p:nvSpPr>
        <p:spPr bwMode="gray">
          <a:xfrm>
            <a:off x="4162222" y="2786058"/>
            <a:ext cx="2409392" cy="3451230"/>
          </a:xfrm>
          <a:prstGeom prst="rect">
            <a:avLst/>
          </a:prstGeom>
        </p:spPr>
        <p:txBody>
          <a:bodyPr lIns="0" tIns="0" rIns="0" bIns="0">
            <a:noAutofit/>
          </a:bodyPr>
          <a:lstStyle>
            <a:lvl1pPr marL="0" indent="0">
              <a:spcBef>
                <a:spcPts val="225"/>
              </a:spcBef>
              <a:buFont typeface="Arial" charset="0"/>
              <a:buNone/>
              <a:defRPr sz="1050" b="1" baseline="0">
                <a:solidFill>
                  <a:schemeClr val="tx1"/>
                </a:solidFill>
                <a:latin typeface="+mn-lt"/>
              </a:defRPr>
            </a:lvl1pPr>
            <a:lvl2pPr marL="0" indent="0">
              <a:spcBef>
                <a:spcPts val="225"/>
              </a:spcBef>
              <a:buNone/>
              <a:defRPr sz="1050">
                <a:solidFill>
                  <a:schemeClr val="tx1"/>
                </a:solidFill>
                <a:latin typeface="+mn-lt"/>
              </a:defRPr>
            </a:lvl2pPr>
            <a:lvl3pPr marL="135731" indent="-135731">
              <a:spcBef>
                <a:spcPts val="225"/>
              </a:spcBef>
              <a:buFont typeface="Symbol" pitchFamily="18" charset="2"/>
              <a:buChar char="-"/>
              <a:defRPr sz="1050">
                <a:latin typeface="+mn-lt"/>
              </a:defRPr>
            </a:lvl3pPr>
          </a:lstStyle>
          <a:p>
            <a:pPr lvl="0">
              <a:buFont typeface="Arial" charset="0"/>
              <a:buNone/>
            </a:pPr>
            <a:r>
              <a:rPr lang="de-DE" dirty="0"/>
              <a:t>Titel</a:t>
            </a:r>
          </a:p>
          <a:p>
            <a:pPr lvl="1"/>
            <a:r>
              <a:rPr lang="de-DE" dirty="0"/>
              <a:t>Beschreibung</a:t>
            </a:r>
          </a:p>
          <a:p>
            <a:pPr lvl="2"/>
            <a:r>
              <a:rPr lang="de-DE" dirty="0"/>
              <a:t>Bullet</a:t>
            </a:r>
          </a:p>
        </p:txBody>
      </p:sp>
      <p:sp>
        <p:nvSpPr>
          <p:cNvPr id="36" name="Text Placeholder 17"/>
          <p:cNvSpPr>
            <a:spLocks noGrp="1"/>
          </p:cNvSpPr>
          <p:nvPr>
            <p:ph type="body" sz="quarter" idx="46" hasCustomPrompt="1"/>
          </p:nvPr>
        </p:nvSpPr>
        <p:spPr bwMode="gray">
          <a:xfrm>
            <a:off x="6659550" y="2786058"/>
            <a:ext cx="2409392" cy="3451230"/>
          </a:xfrm>
          <a:prstGeom prst="rect">
            <a:avLst/>
          </a:prstGeom>
        </p:spPr>
        <p:txBody>
          <a:bodyPr lIns="0" tIns="0" rIns="0" bIns="0">
            <a:noAutofit/>
          </a:bodyPr>
          <a:lstStyle>
            <a:lvl1pPr marL="0" indent="0">
              <a:spcBef>
                <a:spcPts val="225"/>
              </a:spcBef>
              <a:buFont typeface="Arial" charset="0"/>
              <a:buNone/>
              <a:defRPr sz="1050" b="1" baseline="0">
                <a:solidFill>
                  <a:schemeClr val="tx1"/>
                </a:solidFill>
                <a:latin typeface="+mn-lt"/>
              </a:defRPr>
            </a:lvl1pPr>
            <a:lvl2pPr marL="0" indent="0">
              <a:spcBef>
                <a:spcPts val="225"/>
              </a:spcBef>
              <a:buNone/>
              <a:defRPr sz="1050">
                <a:solidFill>
                  <a:schemeClr val="tx1"/>
                </a:solidFill>
                <a:latin typeface="+mn-lt"/>
              </a:defRPr>
            </a:lvl2pPr>
            <a:lvl3pPr marL="135731" indent="-135731">
              <a:spcBef>
                <a:spcPts val="225"/>
              </a:spcBef>
              <a:buFont typeface="Symbol" pitchFamily="18" charset="2"/>
              <a:buChar char="-"/>
              <a:defRPr sz="1050">
                <a:latin typeface="+mn-lt"/>
              </a:defRPr>
            </a:lvl3pPr>
          </a:lstStyle>
          <a:p>
            <a:pPr lvl="0">
              <a:buFont typeface="Arial" charset="0"/>
              <a:buNone/>
            </a:pPr>
            <a:r>
              <a:rPr lang="de-DE" dirty="0"/>
              <a:t>Titel</a:t>
            </a:r>
          </a:p>
          <a:p>
            <a:pPr lvl="1"/>
            <a:r>
              <a:rPr lang="de-DE" dirty="0"/>
              <a:t>Beschreibung</a:t>
            </a:r>
          </a:p>
          <a:p>
            <a:pPr lvl="2"/>
            <a:r>
              <a:rPr lang="de-DE" dirty="0"/>
              <a:t>Bullet</a:t>
            </a:r>
          </a:p>
        </p:txBody>
      </p:sp>
      <p:sp>
        <p:nvSpPr>
          <p:cNvPr id="37" name="Text Placeholder 17"/>
          <p:cNvSpPr>
            <a:spLocks noGrp="1"/>
          </p:cNvSpPr>
          <p:nvPr>
            <p:ph type="body" sz="quarter" idx="47" hasCustomPrompt="1"/>
          </p:nvPr>
        </p:nvSpPr>
        <p:spPr bwMode="gray">
          <a:xfrm>
            <a:off x="9156876" y="2786058"/>
            <a:ext cx="2409392" cy="3451230"/>
          </a:xfrm>
          <a:prstGeom prst="rect">
            <a:avLst/>
          </a:prstGeom>
        </p:spPr>
        <p:txBody>
          <a:bodyPr lIns="0" tIns="0" rIns="0" bIns="0">
            <a:noAutofit/>
          </a:bodyPr>
          <a:lstStyle>
            <a:lvl1pPr marL="0" indent="0">
              <a:spcBef>
                <a:spcPts val="225"/>
              </a:spcBef>
              <a:buFont typeface="Arial" charset="0"/>
              <a:buNone/>
              <a:defRPr sz="1050" b="1" baseline="0">
                <a:solidFill>
                  <a:schemeClr val="tx1"/>
                </a:solidFill>
                <a:latin typeface="+mn-lt"/>
              </a:defRPr>
            </a:lvl1pPr>
            <a:lvl2pPr marL="0" indent="0">
              <a:spcBef>
                <a:spcPts val="225"/>
              </a:spcBef>
              <a:buNone/>
              <a:defRPr sz="1050">
                <a:solidFill>
                  <a:schemeClr val="tx1"/>
                </a:solidFill>
                <a:latin typeface="+mn-lt"/>
              </a:defRPr>
            </a:lvl2pPr>
            <a:lvl3pPr marL="135731" indent="-135731">
              <a:spcBef>
                <a:spcPts val="225"/>
              </a:spcBef>
              <a:buFont typeface="Symbol" pitchFamily="18" charset="2"/>
              <a:buChar char="-"/>
              <a:defRPr sz="1050">
                <a:latin typeface="+mn-lt"/>
              </a:defRPr>
            </a:lvl3pPr>
          </a:lstStyle>
          <a:p>
            <a:pPr lvl="0">
              <a:buFont typeface="Arial" charset="0"/>
              <a:buNone/>
            </a:pPr>
            <a:r>
              <a:rPr lang="de-DE" dirty="0"/>
              <a:t>Titel</a:t>
            </a:r>
          </a:p>
          <a:p>
            <a:pPr lvl="1"/>
            <a:r>
              <a:rPr lang="de-DE" dirty="0"/>
              <a:t>Beschreibung</a:t>
            </a:r>
          </a:p>
          <a:p>
            <a:pPr lvl="2"/>
            <a:r>
              <a:rPr lang="de-DE" dirty="0"/>
              <a:t>Bullet</a:t>
            </a:r>
          </a:p>
        </p:txBody>
      </p:sp>
    </p:spTree>
    <p:extLst>
      <p:ext uri="{BB962C8B-B14F-4D97-AF65-F5344CB8AC3E}">
        <p14:creationId xmlns:p14="http://schemas.microsoft.com/office/powerpoint/2010/main" val="3301818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ocess (5)">
    <p:spTree>
      <p:nvGrpSpPr>
        <p:cNvPr id="1" name=""/>
        <p:cNvGrpSpPr/>
        <p:nvPr/>
      </p:nvGrpSpPr>
      <p:grpSpPr>
        <a:xfrm>
          <a:off x="0" y="0"/>
          <a:ext cx="0" cy="0"/>
          <a:chOff x="0" y="0"/>
          <a:chExt cx="0" cy="0"/>
        </a:xfrm>
      </p:grpSpPr>
      <p:sp>
        <p:nvSpPr>
          <p:cNvPr id="25" name="Text Placeholder 9"/>
          <p:cNvSpPr>
            <a:spLocks noGrp="1"/>
          </p:cNvSpPr>
          <p:nvPr>
            <p:ph type="body" sz="quarter" idx="14" hasCustomPrompt="1"/>
          </p:nvPr>
        </p:nvSpPr>
        <p:spPr bwMode="gray">
          <a:xfrm>
            <a:off x="1664896" y="714359"/>
            <a:ext cx="10016719" cy="1058881"/>
          </a:xfrm>
          <a:prstGeom prst="rect">
            <a:avLst/>
          </a:prstGeom>
        </p:spPr>
        <p:txBody>
          <a:bodyPr lIns="0" tIns="0" rIns="0" bIns="0">
            <a:noAutofit/>
          </a:bodyPr>
          <a:lstStyle>
            <a:lvl1pPr marL="0" indent="0">
              <a:spcBef>
                <a:spcPts val="0"/>
              </a:spcBef>
              <a:buNone/>
              <a:defRPr sz="1500" b="1" baseline="0">
                <a:solidFill>
                  <a:schemeClr val="tx1"/>
                </a:solidFill>
                <a:latin typeface="+mj-lt"/>
              </a:defRPr>
            </a:lvl1pPr>
          </a:lstStyle>
          <a:p>
            <a:pPr lvl="0"/>
            <a:r>
              <a:rPr lang="en-US" dirty="0"/>
              <a:t>Click to edit Master text styles</a:t>
            </a:r>
          </a:p>
        </p:txBody>
      </p:sp>
      <p:sp>
        <p:nvSpPr>
          <p:cNvPr id="26" name="Text Placeholder 17"/>
          <p:cNvSpPr>
            <a:spLocks noGrp="1"/>
          </p:cNvSpPr>
          <p:nvPr>
            <p:ph type="body" sz="quarter" idx="13" hasCustomPrompt="1"/>
          </p:nvPr>
        </p:nvSpPr>
        <p:spPr bwMode="gray">
          <a:xfrm>
            <a:off x="1664895" y="2786058"/>
            <a:ext cx="2409392" cy="1385668"/>
          </a:xfrm>
          <a:prstGeom prst="rect">
            <a:avLst/>
          </a:prstGeom>
        </p:spPr>
        <p:txBody>
          <a:bodyPr lIns="0" tIns="0" rIns="0" bIns="0">
            <a:noAutofit/>
          </a:bodyPr>
          <a:lstStyle>
            <a:lvl1pPr marL="0" indent="0">
              <a:spcBef>
                <a:spcPts val="225"/>
              </a:spcBef>
              <a:buFont typeface="Arial" charset="0"/>
              <a:buNone/>
              <a:defRPr sz="1050" b="1" baseline="0">
                <a:solidFill>
                  <a:schemeClr val="tx1"/>
                </a:solidFill>
                <a:latin typeface="+mn-lt"/>
              </a:defRPr>
            </a:lvl1pPr>
            <a:lvl2pPr marL="0" indent="0">
              <a:spcBef>
                <a:spcPts val="225"/>
              </a:spcBef>
              <a:buNone/>
              <a:defRPr sz="1050">
                <a:solidFill>
                  <a:schemeClr val="tx1"/>
                </a:solidFill>
                <a:latin typeface="+mn-lt"/>
              </a:defRPr>
            </a:lvl2pPr>
            <a:lvl3pPr marL="135731" indent="-135731">
              <a:spcBef>
                <a:spcPts val="225"/>
              </a:spcBef>
              <a:buFont typeface="Symbol" pitchFamily="18" charset="2"/>
              <a:buChar char="-"/>
              <a:defRPr sz="1050">
                <a:latin typeface="+mn-lt"/>
              </a:defRPr>
            </a:lvl3pPr>
          </a:lstStyle>
          <a:p>
            <a:pPr lvl="0">
              <a:buFont typeface="Arial" charset="0"/>
              <a:buNone/>
            </a:pPr>
            <a:r>
              <a:rPr lang="de-DE" dirty="0"/>
              <a:t>Titel</a:t>
            </a:r>
          </a:p>
          <a:p>
            <a:pPr lvl="1"/>
            <a:r>
              <a:rPr lang="de-DE" dirty="0"/>
              <a:t>Beschreibung</a:t>
            </a:r>
          </a:p>
          <a:p>
            <a:pPr lvl="2"/>
            <a:r>
              <a:rPr lang="de-DE" dirty="0"/>
              <a:t>Bullet</a:t>
            </a:r>
          </a:p>
        </p:txBody>
      </p:sp>
      <p:sp>
        <p:nvSpPr>
          <p:cNvPr id="27" name="Text Placeholder 23"/>
          <p:cNvSpPr>
            <a:spLocks noGrp="1"/>
          </p:cNvSpPr>
          <p:nvPr>
            <p:ph type="body" sz="quarter" idx="18" hasCustomPrompt="1"/>
          </p:nvPr>
        </p:nvSpPr>
        <p:spPr bwMode="gray">
          <a:xfrm>
            <a:off x="1664894" y="2205041"/>
            <a:ext cx="2497328" cy="509581"/>
          </a:xfrm>
          <a:prstGeom prst="homePlate">
            <a:avLst>
              <a:gd name="adj" fmla="val 15732"/>
            </a:avLst>
          </a:prstGeom>
          <a:solidFill>
            <a:schemeClr val="accent1"/>
          </a:solidFill>
        </p:spPr>
        <p:txBody>
          <a:bodyPr lIns="126000" anchor="ctr">
            <a:noAutofit/>
          </a:bodyPr>
          <a:lstStyle>
            <a:lvl1pPr marL="0" indent="0">
              <a:buNone/>
              <a:defRPr sz="1350" b="0" baseline="0">
                <a:solidFill>
                  <a:schemeClr val="tx1"/>
                </a:solidFill>
                <a:latin typeface="+mn-lt"/>
              </a:defRPr>
            </a:lvl1pPr>
          </a:lstStyle>
          <a:p>
            <a:pPr lvl="0"/>
            <a:r>
              <a:rPr lang="en-US" dirty="0"/>
              <a:t>Text </a:t>
            </a:r>
            <a:r>
              <a:rPr lang="en-US" dirty="0" err="1"/>
              <a:t>oder</a:t>
            </a:r>
            <a:r>
              <a:rPr lang="en-US" dirty="0"/>
              <a:t> Nr.</a:t>
            </a:r>
          </a:p>
        </p:txBody>
      </p:sp>
      <p:sp>
        <p:nvSpPr>
          <p:cNvPr id="28" name="Text Placeholder 23"/>
          <p:cNvSpPr>
            <a:spLocks noGrp="1"/>
          </p:cNvSpPr>
          <p:nvPr>
            <p:ph type="body" sz="quarter" idx="42" hasCustomPrompt="1"/>
          </p:nvPr>
        </p:nvSpPr>
        <p:spPr bwMode="gray">
          <a:xfrm>
            <a:off x="4162221" y="2205041"/>
            <a:ext cx="2497328" cy="509581"/>
          </a:xfrm>
          <a:prstGeom prst="chevron">
            <a:avLst>
              <a:gd name="adj" fmla="val 16239"/>
            </a:avLst>
          </a:prstGeom>
          <a:solidFill>
            <a:schemeClr val="accent1"/>
          </a:solidFill>
        </p:spPr>
        <p:txBody>
          <a:bodyPr lIns="126000" anchor="ctr">
            <a:noAutofit/>
          </a:bodyPr>
          <a:lstStyle>
            <a:lvl1pPr marL="0" indent="0">
              <a:buNone/>
              <a:defRPr sz="1350" b="0" baseline="0">
                <a:solidFill>
                  <a:schemeClr val="tx1"/>
                </a:solidFill>
                <a:latin typeface="+mn-lt"/>
              </a:defRPr>
            </a:lvl1pPr>
          </a:lstStyle>
          <a:p>
            <a:pPr lvl="0"/>
            <a:r>
              <a:rPr lang="en-US" dirty="0"/>
              <a:t>Text </a:t>
            </a:r>
            <a:r>
              <a:rPr lang="en-US" dirty="0" err="1"/>
              <a:t>oder</a:t>
            </a:r>
            <a:r>
              <a:rPr lang="en-US" dirty="0"/>
              <a:t> Nr.</a:t>
            </a:r>
          </a:p>
        </p:txBody>
      </p:sp>
      <p:sp>
        <p:nvSpPr>
          <p:cNvPr id="29" name="Text Placeholder 23"/>
          <p:cNvSpPr>
            <a:spLocks noGrp="1"/>
          </p:cNvSpPr>
          <p:nvPr>
            <p:ph type="body" sz="quarter" idx="43" hasCustomPrompt="1"/>
          </p:nvPr>
        </p:nvSpPr>
        <p:spPr bwMode="gray">
          <a:xfrm>
            <a:off x="6659549" y="2205041"/>
            <a:ext cx="2497328" cy="509581"/>
          </a:xfrm>
          <a:prstGeom prst="chevron">
            <a:avLst>
              <a:gd name="adj" fmla="val 16239"/>
            </a:avLst>
          </a:prstGeom>
          <a:solidFill>
            <a:schemeClr val="accent1"/>
          </a:solidFill>
        </p:spPr>
        <p:txBody>
          <a:bodyPr lIns="126000" anchor="ctr">
            <a:noAutofit/>
          </a:bodyPr>
          <a:lstStyle>
            <a:lvl1pPr marL="0" indent="0">
              <a:buNone/>
              <a:defRPr sz="1350" b="0" baseline="0">
                <a:solidFill>
                  <a:schemeClr val="tx1"/>
                </a:solidFill>
                <a:latin typeface="+mn-lt"/>
              </a:defRPr>
            </a:lvl1pPr>
          </a:lstStyle>
          <a:p>
            <a:pPr lvl="0"/>
            <a:r>
              <a:rPr lang="en-US" dirty="0"/>
              <a:t>Text </a:t>
            </a:r>
            <a:r>
              <a:rPr lang="en-US" dirty="0" err="1"/>
              <a:t>oder</a:t>
            </a:r>
            <a:r>
              <a:rPr lang="en-US" dirty="0"/>
              <a:t> Nr.</a:t>
            </a:r>
          </a:p>
        </p:txBody>
      </p:sp>
      <p:sp>
        <p:nvSpPr>
          <p:cNvPr id="30" name="Text Placeholder 23"/>
          <p:cNvSpPr>
            <a:spLocks noGrp="1"/>
          </p:cNvSpPr>
          <p:nvPr>
            <p:ph type="body" sz="quarter" idx="44" hasCustomPrompt="1"/>
          </p:nvPr>
        </p:nvSpPr>
        <p:spPr bwMode="gray">
          <a:xfrm>
            <a:off x="9156874" y="2205041"/>
            <a:ext cx="2497328" cy="509581"/>
          </a:xfrm>
          <a:prstGeom prst="chevron">
            <a:avLst>
              <a:gd name="adj" fmla="val 16239"/>
            </a:avLst>
          </a:prstGeom>
          <a:solidFill>
            <a:schemeClr val="accent1"/>
          </a:solidFill>
        </p:spPr>
        <p:txBody>
          <a:bodyPr lIns="126000" anchor="ctr">
            <a:noAutofit/>
          </a:bodyPr>
          <a:lstStyle>
            <a:lvl1pPr marL="0" indent="0">
              <a:buNone/>
              <a:defRPr sz="1350" b="0" baseline="0">
                <a:solidFill>
                  <a:schemeClr val="tx1"/>
                </a:solidFill>
                <a:latin typeface="+mn-lt"/>
              </a:defRPr>
            </a:lvl1pPr>
          </a:lstStyle>
          <a:p>
            <a:pPr lvl="0"/>
            <a:r>
              <a:rPr lang="en-US" dirty="0"/>
              <a:t>Text </a:t>
            </a:r>
            <a:r>
              <a:rPr lang="en-US" dirty="0" err="1"/>
              <a:t>oder</a:t>
            </a:r>
            <a:r>
              <a:rPr lang="en-US" dirty="0"/>
              <a:t> Nr.</a:t>
            </a:r>
          </a:p>
        </p:txBody>
      </p:sp>
      <p:sp>
        <p:nvSpPr>
          <p:cNvPr id="31" name="Text Placeholder 17"/>
          <p:cNvSpPr>
            <a:spLocks noGrp="1"/>
          </p:cNvSpPr>
          <p:nvPr>
            <p:ph type="body" sz="quarter" idx="45" hasCustomPrompt="1"/>
          </p:nvPr>
        </p:nvSpPr>
        <p:spPr bwMode="gray">
          <a:xfrm>
            <a:off x="4162222" y="2786058"/>
            <a:ext cx="2409392" cy="1385668"/>
          </a:xfrm>
          <a:prstGeom prst="rect">
            <a:avLst/>
          </a:prstGeom>
        </p:spPr>
        <p:txBody>
          <a:bodyPr lIns="0" tIns="0" rIns="0" bIns="0">
            <a:noAutofit/>
          </a:bodyPr>
          <a:lstStyle>
            <a:lvl1pPr marL="0" indent="0">
              <a:spcBef>
                <a:spcPts val="225"/>
              </a:spcBef>
              <a:buFont typeface="Arial" charset="0"/>
              <a:buNone/>
              <a:defRPr sz="1050" b="1" baseline="0">
                <a:solidFill>
                  <a:schemeClr val="tx1"/>
                </a:solidFill>
                <a:latin typeface="+mn-lt"/>
              </a:defRPr>
            </a:lvl1pPr>
            <a:lvl2pPr marL="0" indent="0">
              <a:spcBef>
                <a:spcPts val="225"/>
              </a:spcBef>
              <a:buNone/>
              <a:defRPr sz="1050">
                <a:solidFill>
                  <a:schemeClr val="tx1"/>
                </a:solidFill>
                <a:latin typeface="+mn-lt"/>
              </a:defRPr>
            </a:lvl2pPr>
            <a:lvl3pPr marL="135731" indent="-135731">
              <a:spcBef>
                <a:spcPts val="225"/>
              </a:spcBef>
              <a:buFont typeface="Symbol" pitchFamily="18" charset="2"/>
              <a:buChar char="-"/>
              <a:defRPr sz="1050">
                <a:latin typeface="+mn-lt"/>
              </a:defRPr>
            </a:lvl3pPr>
          </a:lstStyle>
          <a:p>
            <a:pPr lvl="0">
              <a:buFont typeface="Arial" charset="0"/>
              <a:buNone/>
            </a:pPr>
            <a:r>
              <a:rPr lang="de-DE" dirty="0"/>
              <a:t>Titel</a:t>
            </a:r>
          </a:p>
          <a:p>
            <a:pPr lvl="1"/>
            <a:r>
              <a:rPr lang="de-DE" dirty="0"/>
              <a:t>Beschreibung</a:t>
            </a:r>
          </a:p>
          <a:p>
            <a:pPr lvl="2"/>
            <a:r>
              <a:rPr lang="de-DE" dirty="0"/>
              <a:t>Bullet</a:t>
            </a:r>
          </a:p>
        </p:txBody>
      </p:sp>
      <p:sp>
        <p:nvSpPr>
          <p:cNvPr id="40" name="Text Placeholder 17"/>
          <p:cNvSpPr>
            <a:spLocks noGrp="1"/>
          </p:cNvSpPr>
          <p:nvPr>
            <p:ph type="body" sz="quarter" idx="46" hasCustomPrompt="1"/>
          </p:nvPr>
        </p:nvSpPr>
        <p:spPr bwMode="gray">
          <a:xfrm>
            <a:off x="6659550" y="2786058"/>
            <a:ext cx="2409392" cy="1385668"/>
          </a:xfrm>
          <a:prstGeom prst="rect">
            <a:avLst/>
          </a:prstGeom>
        </p:spPr>
        <p:txBody>
          <a:bodyPr lIns="0" tIns="0" rIns="0" bIns="0">
            <a:noAutofit/>
          </a:bodyPr>
          <a:lstStyle>
            <a:lvl1pPr marL="0" indent="0">
              <a:spcBef>
                <a:spcPts val="225"/>
              </a:spcBef>
              <a:buFont typeface="Arial" charset="0"/>
              <a:buNone/>
              <a:defRPr sz="1050" b="1" baseline="0">
                <a:solidFill>
                  <a:schemeClr val="tx1"/>
                </a:solidFill>
                <a:latin typeface="+mn-lt"/>
              </a:defRPr>
            </a:lvl1pPr>
            <a:lvl2pPr marL="0" indent="0">
              <a:spcBef>
                <a:spcPts val="225"/>
              </a:spcBef>
              <a:buNone/>
              <a:defRPr sz="1050">
                <a:solidFill>
                  <a:schemeClr val="tx1"/>
                </a:solidFill>
                <a:latin typeface="+mn-lt"/>
              </a:defRPr>
            </a:lvl2pPr>
            <a:lvl3pPr marL="135731" indent="-135731">
              <a:spcBef>
                <a:spcPts val="225"/>
              </a:spcBef>
              <a:buFont typeface="Symbol" pitchFamily="18" charset="2"/>
              <a:buChar char="-"/>
              <a:defRPr sz="1050">
                <a:latin typeface="+mn-lt"/>
              </a:defRPr>
            </a:lvl3pPr>
          </a:lstStyle>
          <a:p>
            <a:pPr lvl="0">
              <a:buFont typeface="Arial" charset="0"/>
              <a:buNone/>
            </a:pPr>
            <a:r>
              <a:rPr lang="de-DE" dirty="0"/>
              <a:t>Titel</a:t>
            </a:r>
          </a:p>
          <a:p>
            <a:pPr lvl="1"/>
            <a:r>
              <a:rPr lang="de-DE" dirty="0"/>
              <a:t>Beschreibung</a:t>
            </a:r>
          </a:p>
          <a:p>
            <a:pPr lvl="2"/>
            <a:r>
              <a:rPr lang="de-DE" dirty="0"/>
              <a:t>Bullet</a:t>
            </a:r>
          </a:p>
        </p:txBody>
      </p:sp>
      <p:sp>
        <p:nvSpPr>
          <p:cNvPr id="41" name="Text Placeholder 17"/>
          <p:cNvSpPr>
            <a:spLocks noGrp="1"/>
          </p:cNvSpPr>
          <p:nvPr>
            <p:ph type="body" sz="quarter" idx="47" hasCustomPrompt="1"/>
          </p:nvPr>
        </p:nvSpPr>
        <p:spPr bwMode="gray">
          <a:xfrm>
            <a:off x="9156876" y="2786058"/>
            <a:ext cx="2409392" cy="1385668"/>
          </a:xfrm>
          <a:prstGeom prst="rect">
            <a:avLst/>
          </a:prstGeom>
        </p:spPr>
        <p:txBody>
          <a:bodyPr lIns="0" tIns="0" rIns="0" bIns="0">
            <a:noAutofit/>
          </a:bodyPr>
          <a:lstStyle>
            <a:lvl1pPr marL="0" indent="0">
              <a:spcBef>
                <a:spcPts val="225"/>
              </a:spcBef>
              <a:buFont typeface="Arial" charset="0"/>
              <a:buNone/>
              <a:defRPr sz="1050" b="1" baseline="0">
                <a:solidFill>
                  <a:schemeClr val="tx1"/>
                </a:solidFill>
                <a:latin typeface="+mn-lt"/>
              </a:defRPr>
            </a:lvl1pPr>
            <a:lvl2pPr marL="0" indent="0">
              <a:spcBef>
                <a:spcPts val="225"/>
              </a:spcBef>
              <a:buNone/>
              <a:defRPr sz="1050">
                <a:solidFill>
                  <a:schemeClr val="tx1"/>
                </a:solidFill>
                <a:latin typeface="+mn-lt"/>
              </a:defRPr>
            </a:lvl2pPr>
            <a:lvl3pPr marL="135731" indent="-135731">
              <a:spcBef>
                <a:spcPts val="225"/>
              </a:spcBef>
              <a:buFont typeface="Symbol" pitchFamily="18" charset="2"/>
              <a:buChar char="-"/>
              <a:defRPr sz="1050">
                <a:latin typeface="+mn-lt"/>
              </a:defRPr>
            </a:lvl3pPr>
          </a:lstStyle>
          <a:p>
            <a:pPr lvl="0">
              <a:buFont typeface="Arial" charset="0"/>
              <a:buNone/>
            </a:pPr>
            <a:r>
              <a:rPr lang="de-DE" dirty="0"/>
              <a:t>Titel</a:t>
            </a:r>
          </a:p>
          <a:p>
            <a:pPr lvl="1"/>
            <a:r>
              <a:rPr lang="de-DE" dirty="0"/>
              <a:t>Beschreibung</a:t>
            </a:r>
          </a:p>
          <a:p>
            <a:pPr lvl="2"/>
            <a:r>
              <a:rPr lang="de-DE" dirty="0"/>
              <a:t>Bullet</a:t>
            </a:r>
          </a:p>
        </p:txBody>
      </p:sp>
      <p:sp>
        <p:nvSpPr>
          <p:cNvPr id="42" name="Text Placeholder 17"/>
          <p:cNvSpPr>
            <a:spLocks noGrp="1"/>
          </p:cNvSpPr>
          <p:nvPr>
            <p:ph type="body" sz="quarter" idx="48" hasCustomPrompt="1"/>
          </p:nvPr>
        </p:nvSpPr>
        <p:spPr bwMode="gray">
          <a:xfrm>
            <a:off x="1664895" y="4851620"/>
            <a:ext cx="2409392" cy="1385668"/>
          </a:xfrm>
          <a:prstGeom prst="rect">
            <a:avLst/>
          </a:prstGeom>
        </p:spPr>
        <p:txBody>
          <a:bodyPr lIns="0" tIns="0" rIns="0" bIns="0">
            <a:noAutofit/>
          </a:bodyPr>
          <a:lstStyle>
            <a:lvl1pPr marL="0" indent="0">
              <a:spcBef>
                <a:spcPts val="225"/>
              </a:spcBef>
              <a:buFont typeface="Arial" charset="0"/>
              <a:buNone/>
              <a:defRPr sz="1050" b="1" baseline="0">
                <a:solidFill>
                  <a:schemeClr val="tx1"/>
                </a:solidFill>
                <a:latin typeface="+mn-lt"/>
              </a:defRPr>
            </a:lvl1pPr>
            <a:lvl2pPr marL="0" indent="0">
              <a:spcBef>
                <a:spcPts val="225"/>
              </a:spcBef>
              <a:buNone/>
              <a:defRPr sz="1050">
                <a:solidFill>
                  <a:schemeClr val="tx1"/>
                </a:solidFill>
                <a:latin typeface="+mn-lt"/>
              </a:defRPr>
            </a:lvl2pPr>
            <a:lvl3pPr marL="135731" indent="-135731">
              <a:spcBef>
                <a:spcPts val="225"/>
              </a:spcBef>
              <a:buFont typeface="Symbol" pitchFamily="18" charset="2"/>
              <a:buChar char="-"/>
              <a:defRPr sz="1050">
                <a:latin typeface="+mn-lt"/>
              </a:defRPr>
            </a:lvl3pPr>
          </a:lstStyle>
          <a:p>
            <a:pPr lvl="0">
              <a:buFont typeface="Arial" charset="0"/>
              <a:buNone/>
            </a:pPr>
            <a:r>
              <a:rPr lang="de-DE" dirty="0"/>
              <a:t>Titel</a:t>
            </a:r>
          </a:p>
          <a:p>
            <a:pPr lvl="1"/>
            <a:r>
              <a:rPr lang="de-DE" dirty="0"/>
              <a:t>Beschreibung</a:t>
            </a:r>
          </a:p>
          <a:p>
            <a:pPr lvl="2"/>
            <a:r>
              <a:rPr lang="de-DE" dirty="0"/>
              <a:t>Bullet</a:t>
            </a:r>
          </a:p>
        </p:txBody>
      </p:sp>
      <p:sp>
        <p:nvSpPr>
          <p:cNvPr id="44" name="Text Placeholder 23"/>
          <p:cNvSpPr>
            <a:spLocks noGrp="1"/>
          </p:cNvSpPr>
          <p:nvPr>
            <p:ph type="body" sz="quarter" idx="49" hasCustomPrompt="1"/>
          </p:nvPr>
        </p:nvSpPr>
        <p:spPr bwMode="gray">
          <a:xfrm>
            <a:off x="1664894" y="4270603"/>
            <a:ext cx="2497328" cy="509581"/>
          </a:xfrm>
          <a:prstGeom prst="chevron">
            <a:avLst>
              <a:gd name="adj" fmla="val 16239"/>
            </a:avLst>
          </a:prstGeom>
          <a:solidFill>
            <a:schemeClr val="accent1"/>
          </a:solidFill>
        </p:spPr>
        <p:txBody>
          <a:bodyPr lIns="126000" anchor="ctr">
            <a:noAutofit/>
          </a:bodyPr>
          <a:lstStyle>
            <a:lvl1pPr marL="0" indent="0">
              <a:buNone/>
              <a:defRPr sz="1350" b="0" baseline="0">
                <a:solidFill>
                  <a:schemeClr val="tx1"/>
                </a:solidFill>
                <a:latin typeface="+mn-lt"/>
              </a:defRPr>
            </a:lvl1pPr>
          </a:lstStyle>
          <a:p>
            <a:pPr lvl="0"/>
            <a:r>
              <a:rPr lang="en-US" dirty="0"/>
              <a:t>Text </a:t>
            </a:r>
            <a:r>
              <a:rPr lang="en-US" dirty="0" err="1"/>
              <a:t>oder</a:t>
            </a:r>
            <a:r>
              <a:rPr lang="en-US" dirty="0"/>
              <a:t> Nr.</a:t>
            </a:r>
          </a:p>
        </p:txBody>
      </p:sp>
    </p:spTree>
    <p:extLst>
      <p:ext uri="{BB962C8B-B14F-4D97-AF65-F5344CB8AC3E}">
        <p14:creationId xmlns:p14="http://schemas.microsoft.com/office/powerpoint/2010/main" val="2925405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olie Text">
    <p:bg>
      <p:bgPr>
        <a:solidFill>
          <a:schemeClr val="bg1"/>
        </a:solidFill>
        <a:effectLst/>
      </p:bgPr>
    </p:bg>
    <p:spTree>
      <p:nvGrpSpPr>
        <p:cNvPr id="1" name=""/>
        <p:cNvGrpSpPr/>
        <p:nvPr/>
      </p:nvGrpSpPr>
      <p:grpSpPr>
        <a:xfrm>
          <a:off x="0" y="0"/>
          <a:ext cx="0" cy="0"/>
          <a:chOff x="0" y="0"/>
          <a:chExt cx="0" cy="0"/>
        </a:xfrm>
      </p:grpSpPr>
      <p:sp>
        <p:nvSpPr>
          <p:cNvPr id="4" name="Text Placeholder 10"/>
          <p:cNvSpPr>
            <a:spLocks noGrp="1"/>
          </p:cNvSpPr>
          <p:nvPr>
            <p:ph type="body" sz="quarter" idx="10" hasCustomPrompt="1"/>
          </p:nvPr>
        </p:nvSpPr>
        <p:spPr>
          <a:xfrm>
            <a:off x="1584000" y="1482707"/>
            <a:ext cx="9000000" cy="814390"/>
          </a:xfrm>
          <a:prstGeom prst="rect">
            <a:avLst/>
          </a:prstGeom>
        </p:spPr>
        <p:txBody>
          <a:bodyPr vert="horz" lIns="0" tIns="0" rIns="0" bIns="0"/>
          <a:lstStyle>
            <a:lvl1pPr marL="0" indent="0">
              <a:lnSpc>
                <a:spcPts val="2600"/>
              </a:lnSpc>
              <a:spcBef>
                <a:spcPts val="0"/>
              </a:spcBef>
              <a:buNone/>
              <a:defRPr sz="2000" b="0" i="0" baseline="0">
                <a:solidFill>
                  <a:srgbClr val="00325F"/>
                </a:solidFill>
                <a:latin typeface="+mj-lt"/>
                <a:cs typeface="Arial"/>
              </a:defRPr>
            </a:lvl1pPr>
          </a:lstStyle>
          <a:p>
            <a:pPr lvl="0"/>
            <a:r>
              <a:rPr lang="de-DE" dirty="0"/>
              <a:t>Subheadline bearbeiten</a:t>
            </a:r>
          </a:p>
          <a:p>
            <a:pPr lvl="0"/>
            <a:r>
              <a:rPr lang="de-DE" dirty="0"/>
              <a:t>2. Zeile Subheadline</a:t>
            </a:r>
          </a:p>
        </p:txBody>
      </p:sp>
      <p:sp>
        <p:nvSpPr>
          <p:cNvPr id="2" name="Titel 1">
            <a:extLst>
              <a:ext uri="{FF2B5EF4-FFF2-40B4-BE49-F238E27FC236}">
                <a16:creationId xmlns:a16="http://schemas.microsoft.com/office/drawing/2014/main" id="{A3605A9C-DA61-424E-9E79-D5B0D0AF6696}"/>
              </a:ext>
            </a:extLst>
          </p:cNvPr>
          <p:cNvSpPr>
            <a:spLocks noGrp="1"/>
          </p:cNvSpPr>
          <p:nvPr>
            <p:ph type="title"/>
          </p:nvPr>
        </p:nvSpPr>
        <p:spPr/>
        <p:txBody>
          <a:bodyPr/>
          <a:lstStyle/>
          <a:p>
            <a:r>
              <a:rPr lang="de-DE"/>
              <a:t>Titelmasterformat durch Klicken bearbeiten</a:t>
            </a:r>
          </a:p>
        </p:txBody>
      </p:sp>
      <p:sp>
        <p:nvSpPr>
          <p:cNvPr id="7" name="Inhaltsplatzhalter 6">
            <a:extLst>
              <a:ext uri="{FF2B5EF4-FFF2-40B4-BE49-F238E27FC236}">
                <a16:creationId xmlns:a16="http://schemas.microsoft.com/office/drawing/2014/main" id="{8DD89D19-93DF-407D-94D6-A10AA320A0F5}"/>
              </a:ext>
            </a:extLst>
          </p:cNvPr>
          <p:cNvSpPr>
            <a:spLocks noGrp="1"/>
          </p:cNvSpPr>
          <p:nvPr>
            <p:ph sz="quarter" idx="15"/>
          </p:nvPr>
        </p:nvSpPr>
        <p:spPr>
          <a:xfrm>
            <a:off x="1584000" y="2462400"/>
            <a:ext cx="9000000" cy="3816000"/>
          </a:xfrm>
        </p:spPr>
        <p:txBody>
          <a:bodyPr/>
          <a:lstStyle/>
          <a:p>
            <a:pPr lvl="0"/>
            <a:r>
              <a:rPr lang="de-DE"/>
              <a:t>Formatvorlagen des Textmasters bearbeiten</a:t>
            </a:r>
          </a:p>
          <a:p>
            <a:pPr lvl="1"/>
            <a:r>
              <a:rPr lang="de-DE"/>
              <a:t>Zweite Ebene</a:t>
            </a:r>
          </a:p>
        </p:txBody>
      </p:sp>
      <p:sp>
        <p:nvSpPr>
          <p:cNvPr id="10" name="Foliennummernplatzhalter 9">
            <a:extLst>
              <a:ext uri="{FF2B5EF4-FFF2-40B4-BE49-F238E27FC236}">
                <a16:creationId xmlns:a16="http://schemas.microsoft.com/office/drawing/2014/main" id="{41130AEB-53AE-4FBB-9C13-BEB4B4A70F7F}"/>
              </a:ext>
            </a:extLst>
          </p:cNvPr>
          <p:cNvSpPr>
            <a:spLocks noGrp="1"/>
          </p:cNvSpPr>
          <p:nvPr>
            <p:ph type="sldNum" sz="quarter" idx="18"/>
          </p:nvPr>
        </p:nvSpPr>
        <p:spPr/>
        <p:txBody>
          <a:bodyPr/>
          <a:lstStyle/>
          <a:p>
            <a:fld id="{BF344DED-EFD9-43CF-B03F-63CB95A15DF8}" type="slidenum">
              <a:rPr lang="de-DE" smtClean="0"/>
              <a:pPr/>
              <a:t>‹Nr.›</a:t>
            </a:fld>
            <a:endParaRPr lang="de-DE" dirty="0"/>
          </a:p>
        </p:txBody>
      </p:sp>
      <p:sp>
        <p:nvSpPr>
          <p:cNvPr id="13" name="Fußzeilenplatzhalter 2">
            <a:extLst>
              <a:ext uri="{FF2B5EF4-FFF2-40B4-BE49-F238E27FC236}">
                <a16:creationId xmlns:a16="http://schemas.microsoft.com/office/drawing/2014/main" id="{FE8CE9B4-8E7A-40DC-9044-65CFFDA97C32}"/>
              </a:ext>
            </a:extLst>
          </p:cNvPr>
          <p:cNvSpPr>
            <a:spLocks noGrp="1"/>
          </p:cNvSpPr>
          <p:nvPr>
            <p:ph type="ftr" sz="quarter" idx="13"/>
          </p:nvPr>
        </p:nvSpPr>
        <p:spPr>
          <a:xfrm>
            <a:off x="1296000" y="6408000"/>
            <a:ext cx="9288000" cy="144000"/>
          </a:xfrm>
          <a:prstGeom prst="rect">
            <a:avLst/>
          </a:prstGeom>
        </p:spPr>
        <p:txBody>
          <a:bodyPr/>
          <a:lstStyle/>
          <a:p>
            <a:r>
              <a:rPr lang="de-DE" dirty="0"/>
              <a:t>Abteilung 10/11 Organisationsentwicklung</a:t>
            </a:r>
          </a:p>
          <a:p>
            <a:endParaRPr lang="de-DE"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ocess (6)">
    <p:spTree>
      <p:nvGrpSpPr>
        <p:cNvPr id="1" name=""/>
        <p:cNvGrpSpPr/>
        <p:nvPr/>
      </p:nvGrpSpPr>
      <p:grpSpPr>
        <a:xfrm>
          <a:off x="0" y="0"/>
          <a:ext cx="0" cy="0"/>
          <a:chOff x="0" y="0"/>
          <a:chExt cx="0" cy="0"/>
        </a:xfrm>
      </p:grpSpPr>
      <p:sp>
        <p:nvSpPr>
          <p:cNvPr id="29" name="Text Placeholder 9"/>
          <p:cNvSpPr>
            <a:spLocks noGrp="1"/>
          </p:cNvSpPr>
          <p:nvPr>
            <p:ph type="body" sz="quarter" idx="14" hasCustomPrompt="1"/>
          </p:nvPr>
        </p:nvSpPr>
        <p:spPr bwMode="gray">
          <a:xfrm>
            <a:off x="1664896" y="714359"/>
            <a:ext cx="10016719" cy="1058881"/>
          </a:xfrm>
          <a:prstGeom prst="rect">
            <a:avLst/>
          </a:prstGeom>
        </p:spPr>
        <p:txBody>
          <a:bodyPr lIns="0" tIns="0" rIns="0" bIns="0">
            <a:noAutofit/>
          </a:bodyPr>
          <a:lstStyle>
            <a:lvl1pPr marL="0" indent="0">
              <a:spcBef>
                <a:spcPts val="0"/>
              </a:spcBef>
              <a:buNone/>
              <a:defRPr sz="1500" b="1" baseline="0">
                <a:solidFill>
                  <a:schemeClr val="tx1"/>
                </a:solidFill>
                <a:latin typeface="+mj-lt"/>
              </a:defRPr>
            </a:lvl1pPr>
          </a:lstStyle>
          <a:p>
            <a:pPr lvl="0"/>
            <a:r>
              <a:rPr lang="en-US" dirty="0"/>
              <a:t>Click to edit Master text styles</a:t>
            </a:r>
          </a:p>
        </p:txBody>
      </p:sp>
      <p:sp>
        <p:nvSpPr>
          <p:cNvPr id="30" name="Text Placeholder 17"/>
          <p:cNvSpPr>
            <a:spLocks noGrp="1"/>
          </p:cNvSpPr>
          <p:nvPr>
            <p:ph type="body" sz="quarter" idx="13" hasCustomPrompt="1"/>
          </p:nvPr>
        </p:nvSpPr>
        <p:spPr bwMode="gray">
          <a:xfrm>
            <a:off x="1664895" y="2786058"/>
            <a:ext cx="2409392" cy="1385668"/>
          </a:xfrm>
          <a:prstGeom prst="rect">
            <a:avLst/>
          </a:prstGeom>
        </p:spPr>
        <p:txBody>
          <a:bodyPr lIns="0" tIns="0" rIns="0" bIns="0">
            <a:noAutofit/>
          </a:bodyPr>
          <a:lstStyle>
            <a:lvl1pPr marL="0" indent="0">
              <a:spcBef>
                <a:spcPts val="225"/>
              </a:spcBef>
              <a:buFont typeface="Arial" charset="0"/>
              <a:buNone/>
              <a:defRPr sz="1050" b="1" baseline="0">
                <a:solidFill>
                  <a:schemeClr val="tx1"/>
                </a:solidFill>
                <a:latin typeface="+mn-lt"/>
              </a:defRPr>
            </a:lvl1pPr>
            <a:lvl2pPr marL="0" indent="0">
              <a:spcBef>
                <a:spcPts val="225"/>
              </a:spcBef>
              <a:buNone/>
              <a:defRPr sz="1050">
                <a:solidFill>
                  <a:schemeClr val="tx1"/>
                </a:solidFill>
                <a:latin typeface="+mn-lt"/>
              </a:defRPr>
            </a:lvl2pPr>
            <a:lvl3pPr marL="135731" indent="-135731">
              <a:spcBef>
                <a:spcPts val="225"/>
              </a:spcBef>
              <a:buFont typeface="Symbol" pitchFamily="18" charset="2"/>
              <a:buChar char="-"/>
              <a:defRPr sz="1050">
                <a:latin typeface="+mn-lt"/>
              </a:defRPr>
            </a:lvl3pPr>
          </a:lstStyle>
          <a:p>
            <a:pPr lvl="0">
              <a:buFont typeface="Arial" charset="0"/>
              <a:buNone/>
            </a:pPr>
            <a:r>
              <a:rPr lang="de-DE" dirty="0"/>
              <a:t>Titel</a:t>
            </a:r>
          </a:p>
          <a:p>
            <a:pPr lvl="1"/>
            <a:r>
              <a:rPr lang="de-DE" dirty="0"/>
              <a:t>Beschreibung</a:t>
            </a:r>
          </a:p>
          <a:p>
            <a:pPr lvl="2"/>
            <a:r>
              <a:rPr lang="de-DE" dirty="0"/>
              <a:t>Bullet</a:t>
            </a:r>
          </a:p>
        </p:txBody>
      </p:sp>
      <p:sp>
        <p:nvSpPr>
          <p:cNvPr id="31" name="Text Placeholder 23"/>
          <p:cNvSpPr>
            <a:spLocks noGrp="1"/>
          </p:cNvSpPr>
          <p:nvPr>
            <p:ph type="body" sz="quarter" idx="18" hasCustomPrompt="1"/>
          </p:nvPr>
        </p:nvSpPr>
        <p:spPr bwMode="gray">
          <a:xfrm>
            <a:off x="1664894" y="2205041"/>
            <a:ext cx="2497328" cy="509581"/>
          </a:xfrm>
          <a:prstGeom prst="homePlate">
            <a:avLst>
              <a:gd name="adj" fmla="val 15732"/>
            </a:avLst>
          </a:prstGeom>
          <a:solidFill>
            <a:schemeClr val="accent1"/>
          </a:solidFill>
        </p:spPr>
        <p:txBody>
          <a:bodyPr lIns="126000" anchor="ctr">
            <a:noAutofit/>
          </a:bodyPr>
          <a:lstStyle>
            <a:lvl1pPr marL="0" indent="0">
              <a:buNone/>
              <a:defRPr sz="1350" b="0" baseline="0">
                <a:solidFill>
                  <a:schemeClr val="tx1"/>
                </a:solidFill>
                <a:latin typeface="+mn-lt"/>
              </a:defRPr>
            </a:lvl1pPr>
          </a:lstStyle>
          <a:p>
            <a:pPr lvl="0"/>
            <a:r>
              <a:rPr lang="en-US" dirty="0"/>
              <a:t>Text </a:t>
            </a:r>
            <a:r>
              <a:rPr lang="en-US" dirty="0" err="1"/>
              <a:t>oder</a:t>
            </a:r>
            <a:r>
              <a:rPr lang="en-US" dirty="0"/>
              <a:t> Nr.</a:t>
            </a:r>
          </a:p>
        </p:txBody>
      </p:sp>
      <p:sp>
        <p:nvSpPr>
          <p:cNvPr id="32" name="Text Placeholder 23"/>
          <p:cNvSpPr>
            <a:spLocks noGrp="1"/>
          </p:cNvSpPr>
          <p:nvPr>
            <p:ph type="body" sz="quarter" idx="42" hasCustomPrompt="1"/>
          </p:nvPr>
        </p:nvSpPr>
        <p:spPr bwMode="gray">
          <a:xfrm>
            <a:off x="4162221" y="2205041"/>
            <a:ext cx="2497328" cy="509581"/>
          </a:xfrm>
          <a:prstGeom prst="chevron">
            <a:avLst>
              <a:gd name="adj" fmla="val 16239"/>
            </a:avLst>
          </a:prstGeom>
          <a:solidFill>
            <a:schemeClr val="accent1"/>
          </a:solidFill>
        </p:spPr>
        <p:txBody>
          <a:bodyPr lIns="126000" anchor="ctr">
            <a:noAutofit/>
          </a:bodyPr>
          <a:lstStyle>
            <a:lvl1pPr marL="0" indent="0">
              <a:buNone/>
              <a:defRPr sz="1350" b="0" baseline="0">
                <a:solidFill>
                  <a:schemeClr val="tx1"/>
                </a:solidFill>
                <a:latin typeface="+mn-lt"/>
              </a:defRPr>
            </a:lvl1pPr>
          </a:lstStyle>
          <a:p>
            <a:pPr lvl="0"/>
            <a:r>
              <a:rPr lang="en-US" dirty="0"/>
              <a:t>Text </a:t>
            </a:r>
            <a:r>
              <a:rPr lang="en-US" dirty="0" err="1"/>
              <a:t>oder</a:t>
            </a:r>
            <a:r>
              <a:rPr lang="en-US" dirty="0"/>
              <a:t> Nr.</a:t>
            </a:r>
          </a:p>
        </p:txBody>
      </p:sp>
      <p:sp>
        <p:nvSpPr>
          <p:cNvPr id="33" name="Text Placeholder 23"/>
          <p:cNvSpPr>
            <a:spLocks noGrp="1"/>
          </p:cNvSpPr>
          <p:nvPr>
            <p:ph type="body" sz="quarter" idx="43" hasCustomPrompt="1"/>
          </p:nvPr>
        </p:nvSpPr>
        <p:spPr bwMode="gray">
          <a:xfrm>
            <a:off x="6659549" y="2205041"/>
            <a:ext cx="2497328" cy="509581"/>
          </a:xfrm>
          <a:prstGeom prst="chevron">
            <a:avLst>
              <a:gd name="adj" fmla="val 16239"/>
            </a:avLst>
          </a:prstGeom>
          <a:solidFill>
            <a:schemeClr val="accent1"/>
          </a:solidFill>
        </p:spPr>
        <p:txBody>
          <a:bodyPr lIns="126000" anchor="ctr">
            <a:noAutofit/>
          </a:bodyPr>
          <a:lstStyle>
            <a:lvl1pPr marL="0" indent="0">
              <a:buNone/>
              <a:defRPr sz="1350" b="0" baseline="0">
                <a:solidFill>
                  <a:schemeClr val="tx1"/>
                </a:solidFill>
                <a:latin typeface="+mn-lt"/>
              </a:defRPr>
            </a:lvl1pPr>
          </a:lstStyle>
          <a:p>
            <a:pPr lvl="0"/>
            <a:r>
              <a:rPr lang="en-US" dirty="0"/>
              <a:t>Text </a:t>
            </a:r>
            <a:r>
              <a:rPr lang="en-US" dirty="0" err="1"/>
              <a:t>oder</a:t>
            </a:r>
            <a:r>
              <a:rPr lang="en-US" dirty="0"/>
              <a:t> Nr.</a:t>
            </a:r>
          </a:p>
        </p:txBody>
      </p:sp>
      <p:sp>
        <p:nvSpPr>
          <p:cNvPr id="34" name="Text Placeholder 23"/>
          <p:cNvSpPr>
            <a:spLocks noGrp="1"/>
          </p:cNvSpPr>
          <p:nvPr>
            <p:ph type="body" sz="quarter" idx="44" hasCustomPrompt="1"/>
          </p:nvPr>
        </p:nvSpPr>
        <p:spPr bwMode="gray">
          <a:xfrm>
            <a:off x="9156874" y="2205041"/>
            <a:ext cx="2497328" cy="509581"/>
          </a:xfrm>
          <a:prstGeom prst="chevron">
            <a:avLst>
              <a:gd name="adj" fmla="val 16239"/>
            </a:avLst>
          </a:prstGeom>
          <a:solidFill>
            <a:schemeClr val="accent1"/>
          </a:solidFill>
        </p:spPr>
        <p:txBody>
          <a:bodyPr lIns="126000" anchor="ctr">
            <a:noAutofit/>
          </a:bodyPr>
          <a:lstStyle>
            <a:lvl1pPr marL="0" indent="0">
              <a:buNone/>
              <a:defRPr sz="1350" b="0" baseline="0">
                <a:solidFill>
                  <a:schemeClr val="tx1"/>
                </a:solidFill>
                <a:latin typeface="+mn-lt"/>
              </a:defRPr>
            </a:lvl1pPr>
          </a:lstStyle>
          <a:p>
            <a:pPr lvl="0"/>
            <a:r>
              <a:rPr lang="en-US" dirty="0"/>
              <a:t>Text </a:t>
            </a:r>
            <a:r>
              <a:rPr lang="en-US" dirty="0" err="1"/>
              <a:t>oder</a:t>
            </a:r>
            <a:r>
              <a:rPr lang="en-US" dirty="0"/>
              <a:t> Nr.</a:t>
            </a:r>
          </a:p>
        </p:txBody>
      </p:sp>
      <p:sp>
        <p:nvSpPr>
          <p:cNvPr id="35" name="Text Placeholder 17"/>
          <p:cNvSpPr>
            <a:spLocks noGrp="1"/>
          </p:cNvSpPr>
          <p:nvPr>
            <p:ph type="body" sz="quarter" idx="45" hasCustomPrompt="1"/>
          </p:nvPr>
        </p:nvSpPr>
        <p:spPr bwMode="gray">
          <a:xfrm>
            <a:off x="4162222" y="2786058"/>
            <a:ext cx="2409392" cy="1385668"/>
          </a:xfrm>
          <a:prstGeom prst="rect">
            <a:avLst/>
          </a:prstGeom>
        </p:spPr>
        <p:txBody>
          <a:bodyPr lIns="0" tIns="0" rIns="0" bIns="0">
            <a:noAutofit/>
          </a:bodyPr>
          <a:lstStyle>
            <a:lvl1pPr marL="0" indent="0">
              <a:spcBef>
                <a:spcPts val="225"/>
              </a:spcBef>
              <a:buFont typeface="Arial" charset="0"/>
              <a:buNone/>
              <a:defRPr sz="1050" b="1" baseline="0">
                <a:solidFill>
                  <a:schemeClr val="tx1"/>
                </a:solidFill>
                <a:latin typeface="+mn-lt"/>
              </a:defRPr>
            </a:lvl1pPr>
            <a:lvl2pPr marL="0" indent="0">
              <a:spcBef>
                <a:spcPts val="225"/>
              </a:spcBef>
              <a:buNone/>
              <a:defRPr sz="1050">
                <a:solidFill>
                  <a:schemeClr val="tx1"/>
                </a:solidFill>
                <a:latin typeface="+mn-lt"/>
              </a:defRPr>
            </a:lvl2pPr>
            <a:lvl3pPr marL="135731" indent="-135731">
              <a:spcBef>
                <a:spcPts val="225"/>
              </a:spcBef>
              <a:buFont typeface="Symbol" pitchFamily="18" charset="2"/>
              <a:buChar char="-"/>
              <a:defRPr sz="1050">
                <a:latin typeface="+mn-lt"/>
              </a:defRPr>
            </a:lvl3pPr>
          </a:lstStyle>
          <a:p>
            <a:pPr lvl="0">
              <a:buFont typeface="Arial" charset="0"/>
              <a:buNone/>
            </a:pPr>
            <a:r>
              <a:rPr lang="de-DE" dirty="0"/>
              <a:t>Titel</a:t>
            </a:r>
          </a:p>
          <a:p>
            <a:pPr lvl="1"/>
            <a:r>
              <a:rPr lang="de-DE" dirty="0"/>
              <a:t>Beschreibung</a:t>
            </a:r>
          </a:p>
          <a:p>
            <a:pPr lvl="2"/>
            <a:r>
              <a:rPr lang="de-DE" dirty="0"/>
              <a:t>Bullet</a:t>
            </a:r>
          </a:p>
        </p:txBody>
      </p:sp>
      <p:sp>
        <p:nvSpPr>
          <p:cNvPr id="36" name="Text Placeholder 17"/>
          <p:cNvSpPr>
            <a:spLocks noGrp="1"/>
          </p:cNvSpPr>
          <p:nvPr>
            <p:ph type="body" sz="quarter" idx="46" hasCustomPrompt="1"/>
          </p:nvPr>
        </p:nvSpPr>
        <p:spPr bwMode="gray">
          <a:xfrm>
            <a:off x="6659550" y="2786058"/>
            <a:ext cx="2409392" cy="1385668"/>
          </a:xfrm>
          <a:prstGeom prst="rect">
            <a:avLst/>
          </a:prstGeom>
        </p:spPr>
        <p:txBody>
          <a:bodyPr lIns="0" tIns="0" rIns="0" bIns="0">
            <a:noAutofit/>
          </a:bodyPr>
          <a:lstStyle>
            <a:lvl1pPr marL="0" indent="0">
              <a:spcBef>
                <a:spcPts val="225"/>
              </a:spcBef>
              <a:buFont typeface="Arial" charset="0"/>
              <a:buNone/>
              <a:defRPr sz="1050" b="1" baseline="0">
                <a:solidFill>
                  <a:schemeClr val="tx1"/>
                </a:solidFill>
                <a:latin typeface="+mn-lt"/>
              </a:defRPr>
            </a:lvl1pPr>
            <a:lvl2pPr marL="0" indent="0">
              <a:spcBef>
                <a:spcPts val="225"/>
              </a:spcBef>
              <a:buNone/>
              <a:defRPr sz="1050">
                <a:solidFill>
                  <a:schemeClr val="tx1"/>
                </a:solidFill>
                <a:latin typeface="+mn-lt"/>
              </a:defRPr>
            </a:lvl2pPr>
            <a:lvl3pPr marL="135731" indent="-135731">
              <a:spcBef>
                <a:spcPts val="225"/>
              </a:spcBef>
              <a:buFont typeface="Symbol" pitchFamily="18" charset="2"/>
              <a:buChar char="-"/>
              <a:defRPr sz="1050">
                <a:latin typeface="+mn-lt"/>
              </a:defRPr>
            </a:lvl3pPr>
          </a:lstStyle>
          <a:p>
            <a:pPr lvl="0">
              <a:buFont typeface="Arial" charset="0"/>
              <a:buNone/>
            </a:pPr>
            <a:r>
              <a:rPr lang="de-DE" dirty="0"/>
              <a:t>Titel</a:t>
            </a:r>
          </a:p>
          <a:p>
            <a:pPr lvl="1"/>
            <a:r>
              <a:rPr lang="de-DE" dirty="0"/>
              <a:t>Beschreibung</a:t>
            </a:r>
          </a:p>
          <a:p>
            <a:pPr lvl="2"/>
            <a:r>
              <a:rPr lang="de-DE" dirty="0"/>
              <a:t>Bullet</a:t>
            </a:r>
          </a:p>
        </p:txBody>
      </p:sp>
      <p:sp>
        <p:nvSpPr>
          <p:cNvPr id="44" name="Text Placeholder 17"/>
          <p:cNvSpPr>
            <a:spLocks noGrp="1"/>
          </p:cNvSpPr>
          <p:nvPr>
            <p:ph type="body" sz="quarter" idx="47" hasCustomPrompt="1"/>
          </p:nvPr>
        </p:nvSpPr>
        <p:spPr bwMode="gray">
          <a:xfrm>
            <a:off x="9156876" y="2786058"/>
            <a:ext cx="2409392" cy="1385668"/>
          </a:xfrm>
          <a:prstGeom prst="rect">
            <a:avLst/>
          </a:prstGeom>
        </p:spPr>
        <p:txBody>
          <a:bodyPr lIns="0" tIns="0" rIns="0" bIns="0">
            <a:noAutofit/>
          </a:bodyPr>
          <a:lstStyle>
            <a:lvl1pPr marL="0" indent="0">
              <a:spcBef>
                <a:spcPts val="225"/>
              </a:spcBef>
              <a:buFont typeface="Arial" charset="0"/>
              <a:buNone/>
              <a:defRPr sz="1050" b="1" baseline="0">
                <a:solidFill>
                  <a:schemeClr val="tx1"/>
                </a:solidFill>
                <a:latin typeface="+mn-lt"/>
              </a:defRPr>
            </a:lvl1pPr>
            <a:lvl2pPr marL="0" indent="0">
              <a:spcBef>
                <a:spcPts val="225"/>
              </a:spcBef>
              <a:buNone/>
              <a:defRPr sz="1050">
                <a:solidFill>
                  <a:schemeClr val="tx1"/>
                </a:solidFill>
                <a:latin typeface="+mn-lt"/>
              </a:defRPr>
            </a:lvl2pPr>
            <a:lvl3pPr marL="135731" indent="-135731">
              <a:spcBef>
                <a:spcPts val="225"/>
              </a:spcBef>
              <a:buFont typeface="Symbol" pitchFamily="18" charset="2"/>
              <a:buChar char="-"/>
              <a:defRPr sz="1050">
                <a:latin typeface="+mn-lt"/>
              </a:defRPr>
            </a:lvl3pPr>
          </a:lstStyle>
          <a:p>
            <a:pPr lvl="0">
              <a:buFont typeface="Arial" charset="0"/>
              <a:buNone/>
            </a:pPr>
            <a:r>
              <a:rPr lang="de-DE" dirty="0"/>
              <a:t>Titel</a:t>
            </a:r>
          </a:p>
          <a:p>
            <a:pPr lvl="1"/>
            <a:r>
              <a:rPr lang="de-DE" dirty="0"/>
              <a:t>Beschreibung</a:t>
            </a:r>
          </a:p>
          <a:p>
            <a:pPr lvl="2"/>
            <a:r>
              <a:rPr lang="de-DE" dirty="0"/>
              <a:t>Bullet</a:t>
            </a:r>
          </a:p>
        </p:txBody>
      </p:sp>
      <p:sp>
        <p:nvSpPr>
          <p:cNvPr id="47" name="Text Placeholder 17"/>
          <p:cNvSpPr>
            <a:spLocks noGrp="1"/>
          </p:cNvSpPr>
          <p:nvPr>
            <p:ph type="body" sz="quarter" idx="48" hasCustomPrompt="1"/>
          </p:nvPr>
        </p:nvSpPr>
        <p:spPr bwMode="gray">
          <a:xfrm>
            <a:off x="1664895" y="4851620"/>
            <a:ext cx="2409392" cy="1385668"/>
          </a:xfrm>
          <a:prstGeom prst="rect">
            <a:avLst/>
          </a:prstGeom>
        </p:spPr>
        <p:txBody>
          <a:bodyPr lIns="0" tIns="0" rIns="0" bIns="0">
            <a:noAutofit/>
          </a:bodyPr>
          <a:lstStyle>
            <a:lvl1pPr marL="0" indent="0">
              <a:spcBef>
                <a:spcPts val="225"/>
              </a:spcBef>
              <a:buFont typeface="Arial" charset="0"/>
              <a:buNone/>
              <a:defRPr sz="1050" b="1" baseline="0">
                <a:solidFill>
                  <a:schemeClr val="tx1"/>
                </a:solidFill>
                <a:latin typeface="+mn-lt"/>
              </a:defRPr>
            </a:lvl1pPr>
            <a:lvl2pPr marL="0" indent="0">
              <a:spcBef>
                <a:spcPts val="225"/>
              </a:spcBef>
              <a:buNone/>
              <a:defRPr sz="1050">
                <a:solidFill>
                  <a:schemeClr val="tx1"/>
                </a:solidFill>
                <a:latin typeface="+mn-lt"/>
              </a:defRPr>
            </a:lvl2pPr>
            <a:lvl3pPr marL="135731" indent="-135731">
              <a:spcBef>
                <a:spcPts val="225"/>
              </a:spcBef>
              <a:buFont typeface="Symbol" pitchFamily="18" charset="2"/>
              <a:buChar char="-"/>
              <a:defRPr sz="1050">
                <a:latin typeface="+mn-lt"/>
              </a:defRPr>
            </a:lvl3pPr>
          </a:lstStyle>
          <a:p>
            <a:pPr lvl="0">
              <a:buFont typeface="Arial" charset="0"/>
              <a:buNone/>
            </a:pPr>
            <a:r>
              <a:rPr lang="de-DE" dirty="0"/>
              <a:t>Titel</a:t>
            </a:r>
          </a:p>
          <a:p>
            <a:pPr lvl="1"/>
            <a:r>
              <a:rPr lang="de-DE" dirty="0"/>
              <a:t>Beschreibung</a:t>
            </a:r>
          </a:p>
          <a:p>
            <a:pPr lvl="2"/>
            <a:r>
              <a:rPr lang="de-DE" dirty="0"/>
              <a:t>Bullet</a:t>
            </a:r>
          </a:p>
        </p:txBody>
      </p:sp>
      <p:sp>
        <p:nvSpPr>
          <p:cNvPr id="48" name="Text Placeholder 23"/>
          <p:cNvSpPr>
            <a:spLocks noGrp="1"/>
          </p:cNvSpPr>
          <p:nvPr>
            <p:ph type="body" sz="quarter" idx="49" hasCustomPrompt="1"/>
          </p:nvPr>
        </p:nvSpPr>
        <p:spPr bwMode="gray">
          <a:xfrm>
            <a:off x="1664894" y="4270603"/>
            <a:ext cx="2497328" cy="509581"/>
          </a:xfrm>
          <a:prstGeom prst="chevron">
            <a:avLst>
              <a:gd name="adj" fmla="val 16239"/>
            </a:avLst>
          </a:prstGeom>
          <a:solidFill>
            <a:schemeClr val="accent1"/>
          </a:solidFill>
        </p:spPr>
        <p:txBody>
          <a:bodyPr lIns="126000" anchor="ctr">
            <a:noAutofit/>
          </a:bodyPr>
          <a:lstStyle>
            <a:lvl1pPr marL="0" indent="0">
              <a:buNone/>
              <a:defRPr sz="1350" b="0" baseline="0">
                <a:solidFill>
                  <a:schemeClr val="tx1"/>
                </a:solidFill>
                <a:latin typeface="+mn-lt"/>
              </a:defRPr>
            </a:lvl1pPr>
          </a:lstStyle>
          <a:p>
            <a:pPr lvl="0"/>
            <a:r>
              <a:rPr lang="en-US" dirty="0"/>
              <a:t>Text </a:t>
            </a:r>
            <a:r>
              <a:rPr lang="en-US" dirty="0" err="1"/>
              <a:t>oder</a:t>
            </a:r>
            <a:r>
              <a:rPr lang="en-US" dirty="0"/>
              <a:t> Nr.</a:t>
            </a:r>
          </a:p>
        </p:txBody>
      </p:sp>
      <p:sp>
        <p:nvSpPr>
          <p:cNvPr id="50" name="Text Placeholder 23"/>
          <p:cNvSpPr>
            <a:spLocks noGrp="1"/>
          </p:cNvSpPr>
          <p:nvPr>
            <p:ph type="body" sz="quarter" idx="50" hasCustomPrompt="1"/>
          </p:nvPr>
        </p:nvSpPr>
        <p:spPr bwMode="gray">
          <a:xfrm>
            <a:off x="4162221" y="4270603"/>
            <a:ext cx="2497328" cy="509581"/>
          </a:xfrm>
          <a:prstGeom prst="chevron">
            <a:avLst>
              <a:gd name="adj" fmla="val 16239"/>
            </a:avLst>
          </a:prstGeom>
          <a:solidFill>
            <a:schemeClr val="accent1"/>
          </a:solidFill>
        </p:spPr>
        <p:txBody>
          <a:bodyPr lIns="126000" anchor="ctr">
            <a:noAutofit/>
          </a:bodyPr>
          <a:lstStyle>
            <a:lvl1pPr marL="0" indent="0">
              <a:buNone/>
              <a:defRPr sz="1350" b="0" baseline="0">
                <a:solidFill>
                  <a:schemeClr val="tx1"/>
                </a:solidFill>
                <a:latin typeface="+mn-lt"/>
              </a:defRPr>
            </a:lvl1pPr>
          </a:lstStyle>
          <a:p>
            <a:pPr lvl="0"/>
            <a:r>
              <a:rPr lang="en-US" dirty="0"/>
              <a:t>Text </a:t>
            </a:r>
            <a:r>
              <a:rPr lang="en-US" dirty="0" err="1"/>
              <a:t>oder</a:t>
            </a:r>
            <a:r>
              <a:rPr lang="en-US" dirty="0"/>
              <a:t> Nr.</a:t>
            </a:r>
          </a:p>
        </p:txBody>
      </p:sp>
      <p:sp>
        <p:nvSpPr>
          <p:cNvPr id="55" name="Text Placeholder 17"/>
          <p:cNvSpPr>
            <a:spLocks noGrp="1"/>
          </p:cNvSpPr>
          <p:nvPr>
            <p:ph type="body" sz="quarter" idx="53" hasCustomPrompt="1"/>
          </p:nvPr>
        </p:nvSpPr>
        <p:spPr bwMode="gray">
          <a:xfrm>
            <a:off x="4162222" y="4851620"/>
            <a:ext cx="2409392" cy="1385668"/>
          </a:xfrm>
          <a:prstGeom prst="rect">
            <a:avLst/>
          </a:prstGeom>
        </p:spPr>
        <p:txBody>
          <a:bodyPr lIns="0" tIns="0" rIns="0" bIns="0">
            <a:noAutofit/>
          </a:bodyPr>
          <a:lstStyle>
            <a:lvl1pPr marL="0" indent="0">
              <a:spcBef>
                <a:spcPts val="225"/>
              </a:spcBef>
              <a:buFont typeface="Arial" charset="0"/>
              <a:buNone/>
              <a:defRPr sz="1050" b="1" baseline="0">
                <a:solidFill>
                  <a:schemeClr val="tx1"/>
                </a:solidFill>
                <a:latin typeface="+mn-lt"/>
              </a:defRPr>
            </a:lvl1pPr>
            <a:lvl2pPr marL="0" indent="0">
              <a:spcBef>
                <a:spcPts val="225"/>
              </a:spcBef>
              <a:buNone/>
              <a:defRPr sz="1050">
                <a:solidFill>
                  <a:schemeClr val="tx1"/>
                </a:solidFill>
                <a:latin typeface="+mn-lt"/>
              </a:defRPr>
            </a:lvl2pPr>
            <a:lvl3pPr marL="135731" indent="-135731">
              <a:spcBef>
                <a:spcPts val="225"/>
              </a:spcBef>
              <a:buFont typeface="Symbol" pitchFamily="18" charset="2"/>
              <a:buChar char="-"/>
              <a:defRPr sz="1050">
                <a:latin typeface="+mn-lt"/>
              </a:defRPr>
            </a:lvl3pPr>
          </a:lstStyle>
          <a:p>
            <a:pPr lvl="0">
              <a:buFont typeface="Arial" charset="0"/>
              <a:buNone/>
            </a:pPr>
            <a:r>
              <a:rPr lang="de-DE" dirty="0"/>
              <a:t>Titel</a:t>
            </a:r>
          </a:p>
          <a:p>
            <a:pPr lvl="1"/>
            <a:r>
              <a:rPr lang="de-DE" dirty="0"/>
              <a:t>Beschreibung</a:t>
            </a:r>
          </a:p>
          <a:p>
            <a:pPr lvl="2"/>
            <a:r>
              <a:rPr lang="de-DE" dirty="0"/>
              <a:t>Bullet</a:t>
            </a:r>
          </a:p>
        </p:txBody>
      </p:sp>
    </p:spTree>
    <p:extLst>
      <p:ext uri="{BB962C8B-B14F-4D97-AF65-F5344CB8AC3E}">
        <p14:creationId xmlns:p14="http://schemas.microsoft.com/office/powerpoint/2010/main" val="33919691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ocess (7)">
    <p:spTree>
      <p:nvGrpSpPr>
        <p:cNvPr id="1" name=""/>
        <p:cNvGrpSpPr/>
        <p:nvPr/>
      </p:nvGrpSpPr>
      <p:grpSpPr>
        <a:xfrm>
          <a:off x="0" y="0"/>
          <a:ext cx="0" cy="0"/>
          <a:chOff x="0" y="0"/>
          <a:chExt cx="0" cy="0"/>
        </a:xfrm>
      </p:grpSpPr>
      <p:sp>
        <p:nvSpPr>
          <p:cNvPr id="33" name="Text Placeholder 9"/>
          <p:cNvSpPr>
            <a:spLocks noGrp="1"/>
          </p:cNvSpPr>
          <p:nvPr>
            <p:ph type="body" sz="quarter" idx="14" hasCustomPrompt="1"/>
          </p:nvPr>
        </p:nvSpPr>
        <p:spPr bwMode="gray">
          <a:xfrm>
            <a:off x="1664896" y="714359"/>
            <a:ext cx="10016719" cy="1058881"/>
          </a:xfrm>
          <a:prstGeom prst="rect">
            <a:avLst/>
          </a:prstGeom>
        </p:spPr>
        <p:txBody>
          <a:bodyPr lIns="0" tIns="0" rIns="0" bIns="0">
            <a:noAutofit/>
          </a:bodyPr>
          <a:lstStyle>
            <a:lvl1pPr marL="0" indent="0">
              <a:spcBef>
                <a:spcPts val="0"/>
              </a:spcBef>
              <a:buNone/>
              <a:defRPr sz="1500" b="1" baseline="0">
                <a:solidFill>
                  <a:schemeClr val="tx1"/>
                </a:solidFill>
                <a:latin typeface="+mj-lt"/>
              </a:defRPr>
            </a:lvl1pPr>
          </a:lstStyle>
          <a:p>
            <a:pPr lvl="0"/>
            <a:r>
              <a:rPr lang="en-US" dirty="0"/>
              <a:t>Click to edit Master text styles</a:t>
            </a:r>
          </a:p>
        </p:txBody>
      </p:sp>
      <p:sp>
        <p:nvSpPr>
          <p:cNvPr id="50" name="Text Placeholder 17"/>
          <p:cNvSpPr>
            <a:spLocks noGrp="1"/>
          </p:cNvSpPr>
          <p:nvPr>
            <p:ph type="body" sz="quarter" idx="13" hasCustomPrompt="1"/>
          </p:nvPr>
        </p:nvSpPr>
        <p:spPr bwMode="gray">
          <a:xfrm>
            <a:off x="1664895" y="2786058"/>
            <a:ext cx="2409392" cy="1385668"/>
          </a:xfrm>
          <a:prstGeom prst="rect">
            <a:avLst/>
          </a:prstGeom>
        </p:spPr>
        <p:txBody>
          <a:bodyPr lIns="0" tIns="0" rIns="0" bIns="0">
            <a:noAutofit/>
          </a:bodyPr>
          <a:lstStyle>
            <a:lvl1pPr marL="0" indent="0">
              <a:spcBef>
                <a:spcPts val="225"/>
              </a:spcBef>
              <a:buFont typeface="Arial" charset="0"/>
              <a:buNone/>
              <a:defRPr sz="1050" b="1" baseline="0">
                <a:solidFill>
                  <a:schemeClr val="tx1"/>
                </a:solidFill>
                <a:latin typeface="+mn-lt"/>
              </a:defRPr>
            </a:lvl1pPr>
            <a:lvl2pPr marL="0" indent="0">
              <a:spcBef>
                <a:spcPts val="225"/>
              </a:spcBef>
              <a:buNone/>
              <a:defRPr sz="1050">
                <a:solidFill>
                  <a:schemeClr val="tx1"/>
                </a:solidFill>
                <a:latin typeface="+mn-lt"/>
              </a:defRPr>
            </a:lvl2pPr>
            <a:lvl3pPr marL="135731" indent="-135731">
              <a:spcBef>
                <a:spcPts val="225"/>
              </a:spcBef>
              <a:buFont typeface="Symbol" pitchFamily="18" charset="2"/>
              <a:buChar char="-"/>
              <a:defRPr sz="1050">
                <a:latin typeface="+mn-lt"/>
              </a:defRPr>
            </a:lvl3pPr>
          </a:lstStyle>
          <a:p>
            <a:pPr lvl="0">
              <a:buFont typeface="Arial" charset="0"/>
              <a:buNone/>
            </a:pPr>
            <a:r>
              <a:rPr lang="de-DE" dirty="0"/>
              <a:t>Titel</a:t>
            </a:r>
          </a:p>
          <a:p>
            <a:pPr lvl="1"/>
            <a:r>
              <a:rPr lang="de-DE" dirty="0"/>
              <a:t>Beschreibung</a:t>
            </a:r>
          </a:p>
          <a:p>
            <a:pPr lvl="2"/>
            <a:r>
              <a:rPr lang="de-DE" dirty="0"/>
              <a:t>Bullet</a:t>
            </a:r>
          </a:p>
        </p:txBody>
      </p:sp>
      <p:sp>
        <p:nvSpPr>
          <p:cNvPr id="51" name="Text Placeholder 23"/>
          <p:cNvSpPr>
            <a:spLocks noGrp="1"/>
          </p:cNvSpPr>
          <p:nvPr>
            <p:ph type="body" sz="quarter" idx="18" hasCustomPrompt="1"/>
          </p:nvPr>
        </p:nvSpPr>
        <p:spPr bwMode="gray">
          <a:xfrm>
            <a:off x="1664894" y="2205041"/>
            <a:ext cx="2497328" cy="509581"/>
          </a:xfrm>
          <a:prstGeom prst="homePlate">
            <a:avLst>
              <a:gd name="adj" fmla="val 15732"/>
            </a:avLst>
          </a:prstGeom>
          <a:solidFill>
            <a:schemeClr val="accent1"/>
          </a:solidFill>
        </p:spPr>
        <p:txBody>
          <a:bodyPr lIns="126000" anchor="ctr">
            <a:noAutofit/>
          </a:bodyPr>
          <a:lstStyle>
            <a:lvl1pPr marL="0" indent="0">
              <a:buNone/>
              <a:defRPr sz="1350" b="0" baseline="0">
                <a:solidFill>
                  <a:schemeClr val="tx1"/>
                </a:solidFill>
                <a:latin typeface="+mn-lt"/>
              </a:defRPr>
            </a:lvl1pPr>
          </a:lstStyle>
          <a:p>
            <a:pPr lvl="0"/>
            <a:r>
              <a:rPr lang="en-US" dirty="0"/>
              <a:t>Text </a:t>
            </a:r>
            <a:r>
              <a:rPr lang="en-US" dirty="0" err="1"/>
              <a:t>oder</a:t>
            </a:r>
            <a:r>
              <a:rPr lang="en-US" dirty="0"/>
              <a:t> Nr.</a:t>
            </a:r>
          </a:p>
        </p:txBody>
      </p:sp>
      <p:sp>
        <p:nvSpPr>
          <p:cNvPr id="52" name="Text Placeholder 23"/>
          <p:cNvSpPr>
            <a:spLocks noGrp="1"/>
          </p:cNvSpPr>
          <p:nvPr>
            <p:ph type="body" sz="quarter" idx="42" hasCustomPrompt="1"/>
          </p:nvPr>
        </p:nvSpPr>
        <p:spPr bwMode="gray">
          <a:xfrm>
            <a:off x="4162221" y="2205041"/>
            <a:ext cx="2497328" cy="509581"/>
          </a:xfrm>
          <a:prstGeom prst="chevron">
            <a:avLst>
              <a:gd name="adj" fmla="val 16239"/>
            </a:avLst>
          </a:prstGeom>
          <a:solidFill>
            <a:schemeClr val="accent1"/>
          </a:solidFill>
        </p:spPr>
        <p:txBody>
          <a:bodyPr lIns="126000" anchor="ctr">
            <a:noAutofit/>
          </a:bodyPr>
          <a:lstStyle>
            <a:lvl1pPr marL="0" indent="0">
              <a:buNone/>
              <a:defRPr sz="1350" b="0" baseline="0">
                <a:solidFill>
                  <a:schemeClr val="tx1"/>
                </a:solidFill>
                <a:latin typeface="+mn-lt"/>
              </a:defRPr>
            </a:lvl1pPr>
          </a:lstStyle>
          <a:p>
            <a:pPr lvl="0"/>
            <a:r>
              <a:rPr lang="en-US" dirty="0"/>
              <a:t>Text </a:t>
            </a:r>
            <a:r>
              <a:rPr lang="en-US" dirty="0" err="1"/>
              <a:t>oder</a:t>
            </a:r>
            <a:r>
              <a:rPr lang="en-US" dirty="0"/>
              <a:t> Nr.</a:t>
            </a:r>
          </a:p>
        </p:txBody>
      </p:sp>
      <p:sp>
        <p:nvSpPr>
          <p:cNvPr id="53" name="Text Placeholder 23"/>
          <p:cNvSpPr>
            <a:spLocks noGrp="1"/>
          </p:cNvSpPr>
          <p:nvPr>
            <p:ph type="body" sz="quarter" idx="43" hasCustomPrompt="1"/>
          </p:nvPr>
        </p:nvSpPr>
        <p:spPr bwMode="gray">
          <a:xfrm>
            <a:off x="6659549" y="2205041"/>
            <a:ext cx="2497328" cy="509581"/>
          </a:xfrm>
          <a:prstGeom prst="chevron">
            <a:avLst>
              <a:gd name="adj" fmla="val 16239"/>
            </a:avLst>
          </a:prstGeom>
          <a:solidFill>
            <a:schemeClr val="accent1"/>
          </a:solidFill>
        </p:spPr>
        <p:txBody>
          <a:bodyPr lIns="126000" anchor="ctr">
            <a:noAutofit/>
          </a:bodyPr>
          <a:lstStyle>
            <a:lvl1pPr marL="0" indent="0">
              <a:buNone/>
              <a:defRPr sz="1350" b="0" baseline="0">
                <a:solidFill>
                  <a:schemeClr val="tx1"/>
                </a:solidFill>
                <a:latin typeface="+mn-lt"/>
              </a:defRPr>
            </a:lvl1pPr>
          </a:lstStyle>
          <a:p>
            <a:pPr lvl="0"/>
            <a:r>
              <a:rPr lang="en-US" dirty="0"/>
              <a:t>Text </a:t>
            </a:r>
            <a:r>
              <a:rPr lang="en-US" dirty="0" err="1"/>
              <a:t>oder</a:t>
            </a:r>
            <a:r>
              <a:rPr lang="en-US" dirty="0"/>
              <a:t> Nr.</a:t>
            </a:r>
          </a:p>
        </p:txBody>
      </p:sp>
      <p:sp>
        <p:nvSpPr>
          <p:cNvPr id="54" name="Text Placeholder 23"/>
          <p:cNvSpPr>
            <a:spLocks noGrp="1"/>
          </p:cNvSpPr>
          <p:nvPr>
            <p:ph type="body" sz="quarter" idx="44" hasCustomPrompt="1"/>
          </p:nvPr>
        </p:nvSpPr>
        <p:spPr bwMode="gray">
          <a:xfrm>
            <a:off x="9156874" y="2205041"/>
            <a:ext cx="2497328" cy="509581"/>
          </a:xfrm>
          <a:prstGeom prst="chevron">
            <a:avLst>
              <a:gd name="adj" fmla="val 16239"/>
            </a:avLst>
          </a:prstGeom>
          <a:solidFill>
            <a:schemeClr val="accent1"/>
          </a:solidFill>
        </p:spPr>
        <p:txBody>
          <a:bodyPr lIns="126000" anchor="ctr">
            <a:noAutofit/>
          </a:bodyPr>
          <a:lstStyle>
            <a:lvl1pPr marL="0" indent="0">
              <a:buNone/>
              <a:defRPr sz="1350" b="0" baseline="0">
                <a:solidFill>
                  <a:schemeClr val="tx1"/>
                </a:solidFill>
                <a:latin typeface="+mn-lt"/>
              </a:defRPr>
            </a:lvl1pPr>
          </a:lstStyle>
          <a:p>
            <a:pPr lvl="0"/>
            <a:r>
              <a:rPr lang="en-US" dirty="0"/>
              <a:t>Text </a:t>
            </a:r>
            <a:r>
              <a:rPr lang="en-US" dirty="0" err="1"/>
              <a:t>oder</a:t>
            </a:r>
            <a:r>
              <a:rPr lang="en-US" dirty="0"/>
              <a:t> Nr.</a:t>
            </a:r>
          </a:p>
        </p:txBody>
      </p:sp>
      <p:sp>
        <p:nvSpPr>
          <p:cNvPr id="55" name="Text Placeholder 17"/>
          <p:cNvSpPr>
            <a:spLocks noGrp="1"/>
          </p:cNvSpPr>
          <p:nvPr>
            <p:ph type="body" sz="quarter" idx="45" hasCustomPrompt="1"/>
          </p:nvPr>
        </p:nvSpPr>
        <p:spPr bwMode="gray">
          <a:xfrm>
            <a:off x="4162222" y="2786058"/>
            <a:ext cx="2409392" cy="1385668"/>
          </a:xfrm>
          <a:prstGeom prst="rect">
            <a:avLst/>
          </a:prstGeom>
        </p:spPr>
        <p:txBody>
          <a:bodyPr lIns="0" tIns="0" rIns="0" bIns="0">
            <a:noAutofit/>
          </a:bodyPr>
          <a:lstStyle>
            <a:lvl1pPr marL="0" indent="0">
              <a:spcBef>
                <a:spcPts val="225"/>
              </a:spcBef>
              <a:buFont typeface="Arial" charset="0"/>
              <a:buNone/>
              <a:defRPr sz="1050" b="1" baseline="0">
                <a:solidFill>
                  <a:schemeClr val="tx1"/>
                </a:solidFill>
                <a:latin typeface="+mn-lt"/>
              </a:defRPr>
            </a:lvl1pPr>
            <a:lvl2pPr marL="0" indent="0">
              <a:spcBef>
                <a:spcPts val="225"/>
              </a:spcBef>
              <a:buNone/>
              <a:defRPr sz="1050">
                <a:solidFill>
                  <a:schemeClr val="tx1"/>
                </a:solidFill>
                <a:latin typeface="+mn-lt"/>
              </a:defRPr>
            </a:lvl2pPr>
            <a:lvl3pPr marL="135731" indent="-135731">
              <a:spcBef>
                <a:spcPts val="225"/>
              </a:spcBef>
              <a:buFont typeface="Symbol" pitchFamily="18" charset="2"/>
              <a:buChar char="-"/>
              <a:defRPr sz="1050">
                <a:latin typeface="+mn-lt"/>
              </a:defRPr>
            </a:lvl3pPr>
          </a:lstStyle>
          <a:p>
            <a:pPr lvl="0">
              <a:buFont typeface="Arial" charset="0"/>
              <a:buNone/>
            </a:pPr>
            <a:r>
              <a:rPr lang="de-DE" dirty="0"/>
              <a:t>Titel</a:t>
            </a:r>
          </a:p>
          <a:p>
            <a:pPr lvl="1"/>
            <a:r>
              <a:rPr lang="de-DE" dirty="0"/>
              <a:t>Beschreibung</a:t>
            </a:r>
          </a:p>
          <a:p>
            <a:pPr lvl="2"/>
            <a:r>
              <a:rPr lang="de-DE" dirty="0"/>
              <a:t>Bullet</a:t>
            </a:r>
          </a:p>
        </p:txBody>
      </p:sp>
      <p:sp>
        <p:nvSpPr>
          <p:cNvPr id="56" name="Text Placeholder 17"/>
          <p:cNvSpPr>
            <a:spLocks noGrp="1"/>
          </p:cNvSpPr>
          <p:nvPr>
            <p:ph type="body" sz="quarter" idx="46" hasCustomPrompt="1"/>
          </p:nvPr>
        </p:nvSpPr>
        <p:spPr bwMode="gray">
          <a:xfrm>
            <a:off x="6659550" y="2786058"/>
            <a:ext cx="2409392" cy="1385668"/>
          </a:xfrm>
          <a:prstGeom prst="rect">
            <a:avLst/>
          </a:prstGeom>
        </p:spPr>
        <p:txBody>
          <a:bodyPr lIns="0" tIns="0" rIns="0" bIns="0">
            <a:noAutofit/>
          </a:bodyPr>
          <a:lstStyle>
            <a:lvl1pPr marL="0" indent="0">
              <a:spcBef>
                <a:spcPts val="225"/>
              </a:spcBef>
              <a:buFont typeface="Arial" charset="0"/>
              <a:buNone/>
              <a:defRPr sz="1050" b="1" baseline="0">
                <a:solidFill>
                  <a:schemeClr val="tx1"/>
                </a:solidFill>
                <a:latin typeface="+mn-lt"/>
              </a:defRPr>
            </a:lvl1pPr>
            <a:lvl2pPr marL="0" indent="0">
              <a:spcBef>
                <a:spcPts val="225"/>
              </a:spcBef>
              <a:buNone/>
              <a:defRPr sz="1050">
                <a:solidFill>
                  <a:schemeClr val="tx1"/>
                </a:solidFill>
                <a:latin typeface="+mn-lt"/>
              </a:defRPr>
            </a:lvl2pPr>
            <a:lvl3pPr marL="135731" indent="-135731">
              <a:spcBef>
                <a:spcPts val="225"/>
              </a:spcBef>
              <a:buFont typeface="Symbol" pitchFamily="18" charset="2"/>
              <a:buChar char="-"/>
              <a:defRPr sz="1050">
                <a:latin typeface="+mn-lt"/>
              </a:defRPr>
            </a:lvl3pPr>
          </a:lstStyle>
          <a:p>
            <a:pPr lvl="0">
              <a:buFont typeface="Arial" charset="0"/>
              <a:buNone/>
            </a:pPr>
            <a:r>
              <a:rPr lang="de-DE" dirty="0"/>
              <a:t>Titel</a:t>
            </a:r>
          </a:p>
          <a:p>
            <a:pPr lvl="1"/>
            <a:r>
              <a:rPr lang="de-DE" dirty="0"/>
              <a:t>Beschreibung</a:t>
            </a:r>
          </a:p>
          <a:p>
            <a:pPr lvl="2"/>
            <a:r>
              <a:rPr lang="de-DE" dirty="0"/>
              <a:t>Bullet</a:t>
            </a:r>
          </a:p>
        </p:txBody>
      </p:sp>
      <p:sp>
        <p:nvSpPr>
          <p:cNvPr id="57" name="Text Placeholder 17"/>
          <p:cNvSpPr>
            <a:spLocks noGrp="1"/>
          </p:cNvSpPr>
          <p:nvPr>
            <p:ph type="body" sz="quarter" idx="47" hasCustomPrompt="1"/>
          </p:nvPr>
        </p:nvSpPr>
        <p:spPr bwMode="gray">
          <a:xfrm>
            <a:off x="9156876" y="2786058"/>
            <a:ext cx="2409392" cy="1385668"/>
          </a:xfrm>
          <a:prstGeom prst="rect">
            <a:avLst/>
          </a:prstGeom>
        </p:spPr>
        <p:txBody>
          <a:bodyPr lIns="0" tIns="0" rIns="0" bIns="0">
            <a:noAutofit/>
          </a:bodyPr>
          <a:lstStyle>
            <a:lvl1pPr marL="0" indent="0">
              <a:spcBef>
                <a:spcPts val="225"/>
              </a:spcBef>
              <a:buFont typeface="Arial" charset="0"/>
              <a:buNone/>
              <a:defRPr sz="1050" b="1" baseline="0">
                <a:solidFill>
                  <a:schemeClr val="tx1"/>
                </a:solidFill>
                <a:latin typeface="+mn-lt"/>
              </a:defRPr>
            </a:lvl1pPr>
            <a:lvl2pPr marL="0" indent="0">
              <a:spcBef>
                <a:spcPts val="225"/>
              </a:spcBef>
              <a:buNone/>
              <a:defRPr sz="1050">
                <a:solidFill>
                  <a:schemeClr val="tx1"/>
                </a:solidFill>
                <a:latin typeface="+mn-lt"/>
              </a:defRPr>
            </a:lvl2pPr>
            <a:lvl3pPr marL="135731" indent="-135731">
              <a:spcBef>
                <a:spcPts val="225"/>
              </a:spcBef>
              <a:buFont typeface="Symbol" pitchFamily="18" charset="2"/>
              <a:buChar char="-"/>
              <a:defRPr sz="1050">
                <a:latin typeface="+mn-lt"/>
              </a:defRPr>
            </a:lvl3pPr>
          </a:lstStyle>
          <a:p>
            <a:pPr lvl="0">
              <a:buFont typeface="Arial" charset="0"/>
              <a:buNone/>
            </a:pPr>
            <a:r>
              <a:rPr lang="de-DE" dirty="0"/>
              <a:t>Titel</a:t>
            </a:r>
          </a:p>
          <a:p>
            <a:pPr lvl="1"/>
            <a:r>
              <a:rPr lang="de-DE" dirty="0"/>
              <a:t>Beschreibung</a:t>
            </a:r>
          </a:p>
          <a:p>
            <a:pPr lvl="2"/>
            <a:r>
              <a:rPr lang="de-DE" dirty="0"/>
              <a:t>Bullet</a:t>
            </a:r>
          </a:p>
        </p:txBody>
      </p:sp>
      <p:sp>
        <p:nvSpPr>
          <p:cNvPr id="58" name="Text Placeholder 17"/>
          <p:cNvSpPr>
            <a:spLocks noGrp="1"/>
          </p:cNvSpPr>
          <p:nvPr>
            <p:ph type="body" sz="quarter" idx="48" hasCustomPrompt="1"/>
          </p:nvPr>
        </p:nvSpPr>
        <p:spPr bwMode="gray">
          <a:xfrm>
            <a:off x="1664895" y="4851620"/>
            <a:ext cx="2409392" cy="1385668"/>
          </a:xfrm>
          <a:prstGeom prst="rect">
            <a:avLst/>
          </a:prstGeom>
        </p:spPr>
        <p:txBody>
          <a:bodyPr lIns="0" tIns="0" rIns="0" bIns="0">
            <a:noAutofit/>
          </a:bodyPr>
          <a:lstStyle>
            <a:lvl1pPr marL="0" indent="0">
              <a:spcBef>
                <a:spcPts val="225"/>
              </a:spcBef>
              <a:buFont typeface="Arial" charset="0"/>
              <a:buNone/>
              <a:defRPr sz="1050" b="1" baseline="0">
                <a:solidFill>
                  <a:schemeClr val="tx1"/>
                </a:solidFill>
                <a:latin typeface="+mn-lt"/>
              </a:defRPr>
            </a:lvl1pPr>
            <a:lvl2pPr marL="0" indent="0">
              <a:spcBef>
                <a:spcPts val="225"/>
              </a:spcBef>
              <a:buNone/>
              <a:defRPr sz="1050">
                <a:solidFill>
                  <a:schemeClr val="tx1"/>
                </a:solidFill>
                <a:latin typeface="+mn-lt"/>
              </a:defRPr>
            </a:lvl2pPr>
            <a:lvl3pPr marL="135731" indent="-135731">
              <a:spcBef>
                <a:spcPts val="225"/>
              </a:spcBef>
              <a:buFont typeface="Symbol" pitchFamily="18" charset="2"/>
              <a:buChar char="-"/>
              <a:defRPr sz="1050">
                <a:latin typeface="+mn-lt"/>
              </a:defRPr>
            </a:lvl3pPr>
          </a:lstStyle>
          <a:p>
            <a:pPr lvl="0">
              <a:buFont typeface="Arial" charset="0"/>
              <a:buNone/>
            </a:pPr>
            <a:r>
              <a:rPr lang="de-DE" dirty="0"/>
              <a:t>Titel</a:t>
            </a:r>
          </a:p>
          <a:p>
            <a:pPr lvl="1"/>
            <a:r>
              <a:rPr lang="de-DE" dirty="0"/>
              <a:t>Beschreibung</a:t>
            </a:r>
          </a:p>
          <a:p>
            <a:pPr lvl="2"/>
            <a:r>
              <a:rPr lang="de-DE" dirty="0"/>
              <a:t>Bullet</a:t>
            </a:r>
          </a:p>
        </p:txBody>
      </p:sp>
      <p:sp>
        <p:nvSpPr>
          <p:cNvPr id="59" name="Text Placeholder 23"/>
          <p:cNvSpPr>
            <a:spLocks noGrp="1"/>
          </p:cNvSpPr>
          <p:nvPr>
            <p:ph type="body" sz="quarter" idx="49" hasCustomPrompt="1"/>
          </p:nvPr>
        </p:nvSpPr>
        <p:spPr bwMode="gray">
          <a:xfrm>
            <a:off x="1664894" y="4270603"/>
            <a:ext cx="2497328" cy="509581"/>
          </a:xfrm>
          <a:prstGeom prst="chevron">
            <a:avLst>
              <a:gd name="adj" fmla="val 16239"/>
            </a:avLst>
          </a:prstGeom>
          <a:solidFill>
            <a:schemeClr val="accent1"/>
          </a:solidFill>
        </p:spPr>
        <p:txBody>
          <a:bodyPr lIns="126000" anchor="ctr">
            <a:noAutofit/>
          </a:bodyPr>
          <a:lstStyle>
            <a:lvl1pPr marL="0" indent="0">
              <a:buNone/>
              <a:defRPr sz="1350" b="0" baseline="0">
                <a:solidFill>
                  <a:schemeClr val="tx1"/>
                </a:solidFill>
                <a:latin typeface="+mn-lt"/>
              </a:defRPr>
            </a:lvl1pPr>
          </a:lstStyle>
          <a:p>
            <a:pPr lvl="0"/>
            <a:r>
              <a:rPr lang="en-US" dirty="0"/>
              <a:t>Text </a:t>
            </a:r>
            <a:r>
              <a:rPr lang="en-US" dirty="0" err="1"/>
              <a:t>oder</a:t>
            </a:r>
            <a:r>
              <a:rPr lang="en-US" dirty="0"/>
              <a:t> Nr.</a:t>
            </a:r>
          </a:p>
        </p:txBody>
      </p:sp>
      <p:sp>
        <p:nvSpPr>
          <p:cNvPr id="60" name="Text Placeholder 23"/>
          <p:cNvSpPr>
            <a:spLocks noGrp="1"/>
          </p:cNvSpPr>
          <p:nvPr>
            <p:ph type="body" sz="quarter" idx="50" hasCustomPrompt="1"/>
          </p:nvPr>
        </p:nvSpPr>
        <p:spPr bwMode="gray">
          <a:xfrm>
            <a:off x="4162221" y="4270603"/>
            <a:ext cx="2497328" cy="509581"/>
          </a:xfrm>
          <a:prstGeom prst="chevron">
            <a:avLst>
              <a:gd name="adj" fmla="val 16239"/>
            </a:avLst>
          </a:prstGeom>
          <a:solidFill>
            <a:schemeClr val="accent1"/>
          </a:solidFill>
        </p:spPr>
        <p:txBody>
          <a:bodyPr lIns="126000" anchor="ctr">
            <a:noAutofit/>
          </a:bodyPr>
          <a:lstStyle>
            <a:lvl1pPr marL="0" indent="0">
              <a:buNone/>
              <a:defRPr sz="1350" b="0" baseline="0">
                <a:solidFill>
                  <a:schemeClr val="tx1"/>
                </a:solidFill>
                <a:latin typeface="+mn-lt"/>
              </a:defRPr>
            </a:lvl1pPr>
          </a:lstStyle>
          <a:p>
            <a:pPr lvl="0"/>
            <a:r>
              <a:rPr lang="en-US" dirty="0"/>
              <a:t>Text </a:t>
            </a:r>
            <a:r>
              <a:rPr lang="en-US" dirty="0" err="1"/>
              <a:t>oder</a:t>
            </a:r>
            <a:r>
              <a:rPr lang="en-US" dirty="0"/>
              <a:t> Nr.</a:t>
            </a:r>
          </a:p>
        </p:txBody>
      </p:sp>
      <p:sp>
        <p:nvSpPr>
          <p:cNvPr id="61" name="Text Placeholder 23"/>
          <p:cNvSpPr>
            <a:spLocks noGrp="1"/>
          </p:cNvSpPr>
          <p:nvPr>
            <p:ph type="body" sz="quarter" idx="51" hasCustomPrompt="1"/>
          </p:nvPr>
        </p:nvSpPr>
        <p:spPr bwMode="gray">
          <a:xfrm>
            <a:off x="6659549" y="4270603"/>
            <a:ext cx="2497328" cy="509581"/>
          </a:xfrm>
          <a:prstGeom prst="chevron">
            <a:avLst>
              <a:gd name="adj" fmla="val 16239"/>
            </a:avLst>
          </a:prstGeom>
          <a:solidFill>
            <a:schemeClr val="accent1"/>
          </a:solidFill>
        </p:spPr>
        <p:txBody>
          <a:bodyPr lIns="126000" anchor="ctr">
            <a:noAutofit/>
          </a:bodyPr>
          <a:lstStyle>
            <a:lvl1pPr marL="0" indent="0">
              <a:buNone/>
              <a:defRPr sz="1350" b="0" baseline="0">
                <a:solidFill>
                  <a:schemeClr val="tx1"/>
                </a:solidFill>
                <a:latin typeface="+mn-lt"/>
              </a:defRPr>
            </a:lvl1pPr>
          </a:lstStyle>
          <a:p>
            <a:pPr lvl="0"/>
            <a:r>
              <a:rPr lang="en-US" dirty="0"/>
              <a:t>Text </a:t>
            </a:r>
            <a:r>
              <a:rPr lang="en-US" dirty="0" err="1"/>
              <a:t>oder</a:t>
            </a:r>
            <a:r>
              <a:rPr lang="en-US" dirty="0"/>
              <a:t> Nr.</a:t>
            </a:r>
          </a:p>
        </p:txBody>
      </p:sp>
      <p:sp>
        <p:nvSpPr>
          <p:cNvPr id="62" name="Text Placeholder 17"/>
          <p:cNvSpPr>
            <a:spLocks noGrp="1"/>
          </p:cNvSpPr>
          <p:nvPr>
            <p:ph type="body" sz="quarter" idx="53" hasCustomPrompt="1"/>
          </p:nvPr>
        </p:nvSpPr>
        <p:spPr bwMode="gray">
          <a:xfrm>
            <a:off x="4162222" y="4851620"/>
            <a:ext cx="2409392" cy="1385668"/>
          </a:xfrm>
          <a:prstGeom prst="rect">
            <a:avLst/>
          </a:prstGeom>
        </p:spPr>
        <p:txBody>
          <a:bodyPr lIns="0" tIns="0" rIns="0" bIns="0">
            <a:noAutofit/>
          </a:bodyPr>
          <a:lstStyle>
            <a:lvl1pPr marL="0" indent="0">
              <a:spcBef>
                <a:spcPts val="225"/>
              </a:spcBef>
              <a:buFont typeface="Arial" charset="0"/>
              <a:buNone/>
              <a:defRPr sz="1050" b="1" baseline="0">
                <a:solidFill>
                  <a:schemeClr val="tx1"/>
                </a:solidFill>
                <a:latin typeface="+mn-lt"/>
              </a:defRPr>
            </a:lvl1pPr>
            <a:lvl2pPr marL="0" indent="0">
              <a:spcBef>
                <a:spcPts val="225"/>
              </a:spcBef>
              <a:buNone/>
              <a:defRPr sz="1050">
                <a:solidFill>
                  <a:schemeClr val="tx1"/>
                </a:solidFill>
                <a:latin typeface="+mn-lt"/>
              </a:defRPr>
            </a:lvl2pPr>
            <a:lvl3pPr marL="135731" indent="-135731">
              <a:spcBef>
                <a:spcPts val="225"/>
              </a:spcBef>
              <a:buFont typeface="Symbol" pitchFamily="18" charset="2"/>
              <a:buChar char="-"/>
              <a:defRPr sz="1050">
                <a:latin typeface="+mn-lt"/>
              </a:defRPr>
            </a:lvl3pPr>
          </a:lstStyle>
          <a:p>
            <a:pPr lvl="0">
              <a:buFont typeface="Arial" charset="0"/>
              <a:buNone/>
            </a:pPr>
            <a:r>
              <a:rPr lang="de-DE" dirty="0"/>
              <a:t>Titel</a:t>
            </a:r>
          </a:p>
          <a:p>
            <a:pPr lvl="1"/>
            <a:r>
              <a:rPr lang="de-DE" dirty="0"/>
              <a:t>Beschreibung</a:t>
            </a:r>
          </a:p>
          <a:p>
            <a:pPr lvl="2"/>
            <a:r>
              <a:rPr lang="de-DE" dirty="0"/>
              <a:t>Bullet</a:t>
            </a:r>
          </a:p>
        </p:txBody>
      </p:sp>
      <p:sp>
        <p:nvSpPr>
          <p:cNvPr id="63" name="Text Placeholder 17"/>
          <p:cNvSpPr>
            <a:spLocks noGrp="1"/>
          </p:cNvSpPr>
          <p:nvPr>
            <p:ph type="body" sz="quarter" idx="54" hasCustomPrompt="1"/>
          </p:nvPr>
        </p:nvSpPr>
        <p:spPr bwMode="gray">
          <a:xfrm>
            <a:off x="6659550" y="4851620"/>
            <a:ext cx="2409392" cy="1385668"/>
          </a:xfrm>
          <a:prstGeom prst="rect">
            <a:avLst/>
          </a:prstGeom>
        </p:spPr>
        <p:txBody>
          <a:bodyPr lIns="0" tIns="0" rIns="0" bIns="0">
            <a:noAutofit/>
          </a:bodyPr>
          <a:lstStyle>
            <a:lvl1pPr marL="0" indent="0">
              <a:spcBef>
                <a:spcPts val="225"/>
              </a:spcBef>
              <a:buFont typeface="Arial" charset="0"/>
              <a:buNone/>
              <a:defRPr sz="1050" b="1" baseline="0">
                <a:solidFill>
                  <a:schemeClr val="tx1"/>
                </a:solidFill>
                <a:latin typeface="+mn-lt"/>
              </a:defRPr>
            </a:lvl1pPr>
            <a:lvl2pPr marL="0" indent="0">
              <a:spcBef>
                <a:spcPts val="225"/>
              </a:spcBef>
              <a:buNone/>
              <a:defRPr sz="1050">
                <a:solidFill>
                  <a:schemeClr val="tx1"/>
                </a:solidFill>
                <a:latin typeface="+mn-lt"/>
              </a:defRPr>
            </a:lvl2pPr>
            <a:lvl3pPr marL="135731" indent="-135731">
              <a:spcBef>
                <a:spcPts val="225"/>
              </a:spcBef>
              <a:buFont typeface="Symbol" pitchFamily="18" charset="2"/>
              <a:buChar char="-"/>
              <a:defRPr sz="1050">
                <a:latin typeface="+mn-lt"/>
              </a:defRPr>
            </a:lvl3pPr>
          </a:lstStyle>
          <a:p>
            <a:pPr lvl="0">
              <a:buFont typeface="Arial" charset="0"/>
              <a:buNone/>
            </a:pPr>
            <a:r>
              <a:rPr lang="de-DE" dirty="0"/>
              <a:t>Titel</a:t>
            </a:r>
          </a:p>
          <a:p>
            <a:pPr lvl="1"/>
            <a:r>
              <a:rPr lang="de-DE" dirty="0"/>
              <a:t>Beschreibung</a:t>
            </a:r>
          </a:p>
          <a:p>
            <a:pPr lvl="2"/>
            <a:r>
              <a:rPr lang="de-DE" dirty="0"/>
              <a:t>Bullet</a:t>
            </a:r>
          </a:p>
        </p:txBody>
      </p:sp>
    </p:spTree>
    <p:extLst>
      <p:ext uri="{BB962C8B-B14F-4D97-AF65-F5344CB8AC3E}">
        <p14:creationId xmlns:p14="http://schemas.microsoft.com/office/powerpoint/2010/main" val="12801108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ocess (8)">
    <p:spTree>
      <p:nvGrpSpPr>
        <p:cNvPr id="1" name=""/>
        <p:cNvGrpSpPr/>
        <p:nvPr/>
      </p:nvGrpSpPr>
      <p:grpSpPr>
        <a:xfrm>
          <a:off x="0" y="0"/>
          <a:ext cx="0" cy="0"/>
          <a:chOff x="0" y="0"/>
          <a:chExt cx="0" cy="0"/>
        </a:xfrm>
      </p:grpSpPr>
      <p:sp>
        <p:nvSpPr>
          <p:cNvPr id="18" name="Text Placeholder 17"/>
          <p:cNvSpPr>
            <a:spLocks noGrp="1"/>
          </p:cNvSpPr>
          <p:nvPr>
            <p:ph type="body" sz="quarter" idx="13" hasCustomPrompt="1"/>
          </p:nvPr>
        </p:nvSpPr>
        <p:spPr bwMode="gray">
          <a:xfrm>
            <a:off x="1664895" y="2786058"/>
            <a:ext cx="2409392" cy="1385668"/>
          </a:xfrm>
          <a:prstGeom prst="rect">
            <a:avLst/>
          </a:prstGeom>
        </p:spPr>
        <p:txBody>
          <a:bodyPr lIns="0" tIns="0" rIns="0" bIns="0">
            <a:noAutofit/>
          </a:bodyPr>
          <a:lstStyle>
            <a:lvl1pPr marL="0" indent="0">
              <a:spcBef>
                <a:spcPts val="225"/>
              </a:spcBef>
              <a:buFont typeface="Arial" charset="0"/>
              <a:buNone/>
              <a:defRPr sz="1050" b="1" baseline="0">
                <a:solidFill>
                  <a:schemeClr val="tx1"/>
                </a:solidFill>
                <a:latin typeface="+mn-lt"/>
              </a:defRPr>
            </a:lvl1pPr>
            <a:lvl2pPr marL="0" indent="0">
              <a:spcBef>
                <a:spcPts val="225"/>
              </a:spcBef>
              <a:buNone/>
              <a:defRPr sz="1050">
                <a:solidFill>
                  <a:schemeClr val="tx1"/>
                </a:solidFill>
                <a:latin typeface="+mn-lt"/>
              </a:defRPr>
            </a:lvl2pPr>
            <a:lvl3pPr marL="135731" indent="-135731">
              <a:spcBef>
                <a:spcPts val="225"/>
              </a:spcBef>
              <a:buFont typeface="Symbol" pitchFamily="18" charset="2"/>
              <a:buChar char="-"/>
              <a:defRPr sz="1050">
                <a:latin typeface="+mn-lt"/>
              </a:defRPr>
            </a:lvl3pPr>
          </a:lstStyle>
          <a:p>
            <a:pPr lvl="0">
              <a:buFont typeface="Arial" charset="0"/>
              <a:buNone/>
            </a:pPr>
            <a:r>
              <a:rPr lang="de-DE" dirty="0"/>
              <a:t>Titel</a:t>
            </a:r>
          </a:p>
          <a:p>
            <a:pPr lvl="1"/>
            <a:r>
              <a:rPr lang="de-DE" dirty="0"/>
              <a:t>Beschreibung</a:t>
            </a:r>
          </a:p>
          <a:p>
            <a:pPr lvl="2"/>
            <a:r>
              <a:rPr lang="de-DE" dirty="0"/>
              <a:t>Bullet</a:t>
            </a:r>
          </a:p>
        </p:txBody>
      </p:sp>
      <p:sp>
        <p:nvSpPr>
          <p:cNvPr id="24" name="Text Placeholder 23"/>
          <p:cNvSpPr>
            <a:spLocks noGrp="1"/>
          </p:cNvSpPr>
          <p:nvPr>
            <p:ph type="body" sz="quarter" idx="18" hasCustomPrompt="1"/>
          </p:nvPr>
        </p:nvSpPr>
        <p:spPr bwMode="gray">
          <a:xfrm>
            <a:off x="1664894" y="2205041"/>
            <a:ext cx="2497328" cy="509581"/>
          </a:xfrm>
          <a:prstGeom prst="homePlate">
            <a:avLst>
              <a:gd name="adj" fmla="val 15732"/>
            </a:avLst>
          </a:prstGeom>
          <a:solidFill>
            <a:schemeClr val="accent1"/>
          </a:solidFill>
        </p:spPr>
        <p:txBody>
          <a:bodyPr lIns="126000" anchor="ctr">
            <a:noAutofit/>
          </a:bodyPr>
          <a:lstStyle>
            <a:lvl1pPr marL="0" indent="0">
              <a:buNone/>
              <a:defRPr sz="1350" b="0" baseline="0">
                <a:solidFill>
                  <a:schemeClr val="tx1"/>
                </a:solidFill>
                <a:latin typeface="+mn-lt"/>
              </a:defRPr>
            </a:lvl1pPr>
          </a:lstStyle>
          <a:p>
            <a:pPr lvl="0"/>
            <a:r>
              <a:rPr lang="en-US" dirty="0"/>
              <a:t>Text </a:t>
            </a:r>
            <a:r>
              <a:rPr lang="en-US" dirty="0" err="1"/>
              <a:t>oder</a:t>
            </a:r>
            <a:r>
              <a:rPr lang="en-US" dirty="0"/>
              <a:t> Nr.</a:t>
            </a:r>
          </a:p>
        </p:txBody>
      </p:sp>
      <p:sp>
        <p:nvSpPr>
          <p:cNvPr id="39" name="Text Placeholder 9"/>
          <p:cNvSpPr>
            <a:spLocks noGrp="1"/>
          </p:cNvSpPr>
          <p:nvPr>
            <p:ph type="body" sz="quarter" idx="14" hasCustomPrompt="1"/>
          </p:nvPr>
        </p:nvSpPr>
        <p:spPr bwMode="gray">
          <a:xfrm>
            <a:off x="1664896" y="714359"/>
            <a:ext cx="10016719" cy="1058881"/>
          </a:xfrm>
          <a:prstGeom prst="rect">
            <a:avLst/>
          </a:prstGeom>
        </p:spPr>
        <p:txBody>
          <a:bodyPr lIns="0" tIns="0" rIns="0" bIns="0">
            <a:noAutofit/>
          </a:bodyPr>
          <a:lstStyle>
            <a:lvl1pPr marL="0" indent="0">
              <a:spcBef>
                <a:spcPts val="0"/>
              </a:spcBef>
              <a:buNone/>
              <a:defRPr sz="1500" b="1" baseline="0">
                <a:solidFill>
                  <a:schemeClr val="tx1"/>
                </a:solidFill>
                <a:latin typeface="+mj-lt"/>
              </a:defRPr>
            </a:lvl1pPr>
          </a:lstStyle>
          <a:p>
            <a:pPr lvl="0"/>
            <a:r>
              <a:rPr lang="en-US" dirty="0"/>
              <a:t>Click to edit Master text styles</a:t>
            </a:r>
          </a:p>
        </p:txBody>
      </p:sp>
      <p:sp>
        <p:nvSpPr>
          <p:cNvPr id="51" name="Text Placeholder 23"/>
          <p:cNvSpPr>
            <a:spLocks noGrp="1"/>
          </p:cNvSpPr>
          <p:nvPr>
            <p:ph type="body" sz="quarter" idx="42" hasCustomPrompt="1"/>
          </p:nvPr>
        </p:nvSpPr>
        <p:spPr bwMode="gray">
          <a:xfrm>
            <a:off x="4162221" y="2205041"/>
            <a:ext cx="2497328" cy="509581"/>
          </a:xfrm>
          <a:prstGeom prst="chevron">
            <a:avLst>
              <a:gd name="adj" fmla="val 16239"/>
            </a:avLst>
          </a:prstGeom>
          <a:solidFill>
            <a:schemeClr val="accent1"/>
          </a:solidFill>
        </p:spPr>
        <p:txBody>
          <a:bodyPr lIns="126000" anchor="ctr">
            <a:noAutofit/>
          </a:bodyPr>
          <a:lstStyle>
            <a:lvl1pPr marL="0" indent="0">
              <a:buNone/>
              <a:defRPr sz="1350" b="0" baseline="0">
                <a:solidFill>
                  <a:schemeClr val="tx1"/>
                </a:solidFill>
                <a:latin typeface="+mn-lt"/>
              </a:defRPr>
            </a:lvl1pPr>
          </a:lstStyle>
          <a:p>
            <a:pPr lvl="0"/>
            <a:r>
              <a:rPr lang="en-US" dirty="0"/>
              <a:t>Text </a:t>
            </a:r>
            <a:r>
              <a:rPr lang="en-US" dirty="0" err="1"/>
              <a:t>oder</a:t>
            </a:r>
            <a:r>
              <a:rPr lang="en-US" dirty="0"/>
              <a:t> Nr.</a:t>
            </a:r>
          </a:p>
        </p:txBody>
      </p:sp>
      <p:sp>
        <p:nvSpPr>
          <p:cNvPr id="53" name="Text Placeholder 23"/>
          <p:cNvSpPr>
            <a:spLocks noGrp="1"/>
          </p:cNvSpPr>
          <p:nvPr>
            <p:ph type="body" sz="quarter" idx="43" hasCustomPrompt="1"/>
          </p:nvPr>
        </p:nvSpPr>
        <p:spPr bwMode="gray">
          <a:xfrm>
            <a:off x="6659549" y="2205041"/>
            <a:ext cx="2497328" cy="509581"/>
          </a:xfrm>
          <a:prstGeom prst="chevron">
            <a:avLst>
              <a:gd name="adj" fmla="val 16239"/>
            </a:avLst>
          </a:prstGeom>
          <a:solidFill>
            <a:schemeClr val="accent1"/>
          </a:solidFill>
        </p:spPr>
        <p:txBody>
          <a:bodyPr lIns="126000" anchor="ctr">
            <a:noAutofit/>
          </a:bodyPr>
          <a:lstStyle>
            <a:lvl1pPr marL="0" indent="0">
              <a:buNone/>
              <a:defRPr sz="1350" b="0" baseline="0">
                <a:solidFill>
                  <a:schemeClr val="tx1"/>
                </a:solidFill>
                <a:latin typeface="+mn-lt"/>
              </a:defRPr>
            </a:lvl1pPr>
          </a:lstStyle>
          <a:p>
            <a:pPr lvl="0"/>
            <a:r>
              <a:rPr lang="en-US" dirty="0"/>
              <a:t>Text </a:t>
            </a:r>
            <a:r>
              <a:rPr lang="en-US" dirty="0" err="1"/>
              <a:t>oder</a:t>
            </a:r>
            <a:r>
              <a:rPr lang="en-US" dirty="0"/>
              <a:t> Nr.</a:t>
            </a:r>
          </a:p>
        </p:txBody>
      </p:sp>
      <p:sp>
        <p:nvSpPr>
          <p:cNvPr id="55" name="Text Placeholder 23"/>
          <p:cNvSpPr>
            <a:spLocks noGrp="1"/>
          </p:cNvSpPr>
          <p:nvPr>
            <p:ph type="body" sz="quarter" idx="44" hasCustomPrompt="1"/>
          </p:nvPr>
        </p:nvSpPr>
        <p:spPr bwMode="gray">
          <a:xfrm>
            <a:off x="9156874" y="2205041"/>
            <a:ext cx="2497328" cy="509581"/>
          </a:xfrm>
          <a:prstGeom prst="chevron">
            <a:avLst>
              <a:gd name="adj" fmla="val 16239"/>
            </a:avLst>
          </a:prstGeom>
          <a:solidFill>
            <a:schemeClr val="accent1"/>
          </a:solidFill>
        </p:spPr>
        <p:txBody>
          <a:bodyPr lIns="126000" anchor="ctr">
            <a:noAutofit/>
          </a:bodyPr>
          <a:lstStyle>
            <a:lvl1pPr marL="0" indent="0">
              <a:buNone/>
              <a:defRPr sz="1350" b="0" baseline="0">
                <a:solidFill>
                  <a:schemeClr val="tx1"/>
                </a:solidFill>
                <a:latin typeface="+mn-lt"/>
              </a:defRPr>
            </a:lvl1pPr>
          </a:lstStyle>
          <a:p>
            <a:pPr lvl="0"/>
            <a:r>
              <a:rPr lang="en-US" dirty="0"/>
              <a:t>Text </a:t>
            </a:r>
            <a:r>
              <a:rPr lang="en-US" dirty="0" err="1"/>
              <a:t>oder</a:t>
            </a:r>
            <a:r>
              <a:rPr lang="en-US" dirty="0"/>
              <a:t> Nr.</a:t>
            </a:r>
          </a:p>
        </p:txBody>
      </p:sp>
      <p:sp>
        <p:nvSpPr>
          <p:cNvPr id="57" name="Text Placeholder 17"/>
          <p:cNvSpPr>
            <a:spLocks noGrp="1"/>
          </p:cNvSpPr>
          <p:nvPr>
            <p:ph type="body" sz="quarter" idx="45" hasCustomPrompt="1"/>
          </p:nvPr>
        </p:nvSpPr>
        <p:spPr bwMode="gray">
          <a:xfrm>
            <a:off x="4162222" y="2786058"/>
            <a:ext cx="2409392" cy="1385668"/>
          </a:xfrm>
          <a:prstGeom prst="rect">
            <a:avLst/>
          </a:prstGeom>
        </p:spPr>
        <p:txBody>
          <a:bodyPr lIns="0" tIns="0" rIns="0" bIns="0">
            <a:noAutofit/>
          </a:bodyPr>
          <a:lstStyle>
            <a:lvl1pPr marL="0" indent="0">
              <a:spcBef>
                <a:spcPts val="225"/>
              </a:spcBef>
              <a:buFont typeface="Arial" charset="0"/>
              <a:buNone/>
              <a:defRPr sz="1050" b="1" baseline="0">
                <a:solidFill>
                  <a:schemeClr val="tx1"/>
                </a:solidFill>
                <a:latin typeface="+mn-lt"/>
              </a:defRPr>
            </a:lvl1pPr>
            <a:lvl2pPr marL="0" indent="0">
              <a:spcBef>
                <a:spcPts val="225"/>
              </a:spcBef>
              <a:buNone/>
              <a:defRPr sz="1050">
                <a:solidFill>
                  <a:schemeClr val="tx1"/>
                </a:solidFill>
                <a:latin typeface="+mn-lt"/>
              </a:defRPr>
            </a:lvl2pPr>
            <a:lvl3pPr marL="135731" indent="-135731">
              <a:spcBef>
                <a:spcPts val="225"/>
              </a:spcBef>
              <a:buFont typeface="Symbol" pitchFamily="18" charset="2"/>
              <a:buChar char="-"/>
              <a:defRPr sz="1050">
                <a:latin typeface="+mn-lt"/>
              </a:defRPr>
            </a:lvl3pPr>
          </a:lstStyle>
          <a:p>
            <a:pPr lvl="0">
              <a:buFont typeface="Arial" charset="0"/>
              <a:buNone/>
            </a:pPr>
            <a:r>
              <a:rPr lang="de-DE" dirty="0"/>
              <a:t>Titel</a:t>
            </a:r>
          </a:p>
          <a:p>
            <a:pPr lvl="1"/>
            <a:r>
              <a:rPr lang="de-DE" dirty="0"/>
              <a:t>Beschreibung</a:t>
            </a:r>
          </a:p>
          <a:p>
            <a:pPr lvl="2"/>
            <a:r>
              <a:rPr lang="de-DE" dirty="0"/>
              <a:t>Bullet</a:t>
            </a:r>
          </a:p>
        </p:txBody>
      </p:sp>
      <p:sp>
        <p:nvSpPr>
          <p:cNvPr id="58" name="Text Placeholder 17"/>
          <p:cNvSpPr>
            <a:spLocks noGrp="1"/>
          </p:cNvSpPr>
          <p:nvPr>
            <p:ph type="body" sz="quarter" idx="46" hasCustomPrompt="1"/>
          </p:nvPr>
        </p:nvSpPr>
        <p:spPr bwMode="gray">
          <a:xfrm>
            <a:off x="6659550" y="2786058"/>
            <a:ext cx="2409392" cy="1385668"/>
          </a:xfrm>
          <a:prstGeom prst="rect">
            <a:avLst/>
          </a:prstGeom>
        </p:spPr>
        <p:txBody>
          <a:bodyPr lIns="0" tIns="0" rIns="0" bIns="0">
            <a:noAutofit/>
          </a:bodyPr>
          <a:lstStyle>
            <a:lvl1pPr marL="0" indent="0">
              <a:spcBef>
                <a:spcPts val="225"/>
              </a:spcBef>
              <a:buFont typeface="Arial" charset="0"/>
              <a:buNone/>
              <a:defRPr sz="1050" b="1" baseline="0">
                <a:solidFill>
                  <a:schemeClr val="tx1"/>
                </a:solidFill>
                <a:latin typeface="+mn-lt"/>
              </a:defRPr>
            </a:lvl1pPr>
            <a:lvl2pPr marL="0" indent="0">
              <a:spcBef>
                <a:spcPts val="225"/>
              </a:spcBef>
              <a:buNone/>
              <a:defRPr sz="1050">
                <a:solidFill>
                  <a:schemeClr val="tx1"/>
                </a:solidFill>
                <a:latin typeface="+mn-lt"/>
              </a:defRPr>
            </a:lvl2pPr>
            <a:lvl3pPr marL="135731" indent="-135731">
              <a:spcBef>
                <a:spcPts val="225"/>
              </a:spcBef>
              <a:buFont typeface="Symbol" pitchFamily="18" charset="2"/>
              <a:buChar char="-"/>
              <a:defRPr sz="1050">
                <a:latin typeface="+mn-lt"/>
              </a:defRPr>
            </a:lvl3pPr>
          </a:lstStyle>
          <a:p>
            <a:pPr lvl="0">
              <a:buFont typeface="Arial" charset="0"/>
              <a:buNone/>
            </a:pPr>
            <a:r>
              <a:rPr lang="de-DE" dirty="0"/>
              <a:t>Titel</a:t>
            </a:r>
          </a:p>
          <a:p>
            <a:pPr lvl="1"/>
            <a:r>
              <a:rPr lang="de-DE" dirty="0"/>
              <a:t>Beschreibung</a:t>
            </a:r>
          </a:p>
          <a:p>
            <a:pPr lvl="2"/>
            <a:r>
              <a:rPr lang="de-DE" dirty="0"/>
              <a:t>Bullet</a:t>
            </a:r>
          </a:p>
        </p:txBody>
      </p:sp>
      <p:sp>
        <p:nvSpPr>
          <p:cNvPr id="62" name="Text Placeholder 17"/>
          <p:cNvSpPr>
            <a:spLocks noGrp="1"/>
          </p:cNvSpPr>
          <p:nvPr>
            <p:ph type="body" sz="quarter" idx="47" hasCustomPrompt="1"/>
          </p:nvPr>
        </p:nvSpPr>
        <p:spPr bwMode="gray">
          <a:xfrm>
            <a:off x="9156876" y="2786058"/>
            <a:ext cx="2409392" cy="1385668"/>
          </a:xfrm>
          <a:prstGeom prst="rect">
            <a:avLst/>
          </a:prstGeom>
        </p:spPr>
        <p:txBody>
          <a:bodyPr lIns="0" tIns="0" rIns="0" bIns="0">
            <a:noAutofit/>
          </a:bodyPr>
          <a:lstStyle>
            <a:lvl1pPr marL="0" indent="0">
              <a:spcBef>
                <a:spcPts val="225"/>
              </a:spcBef>
              <a:buFont typeface="Arial" charset="0"/>
              <a:buNone/>
              <a:defRPr sz="1050" b="1" baseline="0">
                <a:solidFill>
                  <a:schemeClr val="tx1"/>
                </a:solidFill>
                <a:latin typeface="+mn-lt"/>
              </a:defRPr>
            </a:lvl1pPr>
            <a:lvl2pPr marL="0" indent="0">
              <a:spcBef>
                <a:spcPts val="225"/>
              </a:spcBef>
              <a:buNone/>
              <a:defRPr sz="1050">
                <a:solidFill>
                  <a:schemeClr val="tx1"/>
                </a:solidFill>
                <a:latin typeface="+mn-lt"/>
              </a:defRPr>
            </a:lvl2pPr>
            <a:lvl3pPr marL="135731" indent="-135731">
              <a:spcBef>
                <a:spcPts val="225"/>
              </a:spcBef>
              <a:buFont typeface="Symbol" pitchFamily="18" charset="2"/>
              <a:buChar char="-"/>
              <a:defRPr sz="1050">
                <a:latin typeface="+mn-lt"/>
              </a:defRPr>
            </a:lvl3pPr>
          </a:lstStyle>
          <a:p>
            <a:pPr lvl="0">
              <a:buFont typeface="Arial" charset="0"/>
              <a:buNone/>
            </a:pPr>
            <a:r>
              <a:rPr lang="de-DE" dirty="0"/>
              <a:t>Titel</a:t>
            </a:r>
          </a:p>
          <a:p>
            <a:pPr lvl="1"/>
            <a:r>
              <a:rPr lang="de-DE" dirty="0"/>
              <a:t>Beschreibung</a:t>
            </a:r>
          </a:p>
          <a:p>
            <a:pPr lvl="2"/>
            <a:r>
              <a:rPr lang="de-DE" dirty="0"/>
              <a:t>Bullet</a:t>
            </a:r>
          </a:p>
        </p:txBody>
      </p:sp>
      <p:sp>
        <p:nvSpPr>
          <p:cNvPr id="63" name="Text Placeholder 17"/>
          <p:cNvSpPr>
            <a:spLocks noGrp="1"/>
          </p:cNvSpPr>
          <p:nvPr>
            <p:ph type="body" sz="quarter" idx="48" hasCustomPrompt="1"/>
          </p:nvPr>
        </p:nvSpPr>
        <p:spPr bwMode="gray">
          <a:xfrm>
            <a:off x="1664895" y="4851620"/>
            <a:ext cx="2409392" cy="1385668"/>
          </a:xfrm>
          <a:prstGeom prst="rect">
            <a:avLst/>
          </a:prstGeom>
        </p:spPr>
        <p:txBody>
          <a:bodyPr lIns="0" tIns="0" rIns="0" bIns="0">
            <a:noAutofit/>
          </a:bodyPr>
          <a:lstStyle>
            <a:lvl1pPr marL="0" indent="0">
              <a:spcBef>
                <a:spcPts val="225"/>
              </a:spcBef>
              <a:buFont typeface="Arial" charset="0"/>
              <a:buNone/>
              <a:defRPr sz="1050" b="1" baseline="0">
                <a:solidFill>
                  <a:schemeClr val="tx1"/>
                </a:solidFill>
                <a:latin typeface="+mn-lt"/>
              </a:defRPr>
            </a:lvl1pPr>
            <a:lvl2pPr marL="0" indent="0">
              <a:spcBef>
                <a:spcPts val="225"/>
              </a:spcBef>
              <a:buNone/>
              <a:defRPr sz="1050">
                <a:solidFill>
                  <a:schemeClr val="tx1"/>
                </a:solidFill>
                <a:latin typeface="+mn-lt"/>
              </a:defRPr>
            </a:lvl2pPr>
            <a:lvl3pPr marL="135731" indent="-135731">
              <a:spcBef>
                <a:spcPts val="225"/>
              </a:spcBef>
              <a:buFont typeface="Symbol" pitchFamily="18" charset="2"/>
              <a:buChar char="-"/>
              <a:defRPr sz="1050">
                <a:latin typeface="+mn-lt"/>
              </a:defRPr>
            </a:lvl3pPr>
          </a:lstStyle>
          <a:p>
            <a:pPr lvl="0">
              <a:buFont typeface="Arial" charset="0"/>
              <a:buNone/>
            </a:pPr>
            <a:r>
              <a:rPr lang="de-DE" dirty="0"/>
              <a:t>Titel</a:t>
            </a:r>
          </a:p>
          <a:p>
            <a:pPr lvl="1"/>
            <a:r>
              <a:rPr lang="de-DE" dirty="0"/>
              <a:t>Beschreibung</a:t>
            </a:r>
          </a:p>
          <a:p>
            <a:pPr lvl="2"/>
            <a:r>
              <a:rPr lang="de-DE" dirty="0"/>
              <a:t>Bullet</a:t>
            </a:r>
          </a:p>
        </p:txBody>
      </p:sp>
      <p:sp>
        <p:nvSpPr>
          <p:cNvPr id="64" name="Text Placeholder 23"/>
          <p:cNvSpPr>
            <a:spLocks noGrp="1"/>
          </p:cNvSpPr>
          <p:nvPr>
            <p:ph type="body" sz="quarter" idx="49" hasCustomPrompt="1"/>
          </p:nvPr>
        </p:nvSpPr>
        <p:spPr bwMode="gray">
          <a:xfrm>
            <a:off x="1664894" y="4270603"/>
            <a:ext cx="2497328" cy="509581"/>
          </a:xfrm>
          <a:prstGeom prst="chevron">
            <a:avLst>
              <a:gd name="adj" fmla="val 16239"/>
            </a:avLst>
          </a:prstGeom>
          <a:solidFill>
            <a:schemeClr val="accent1"/>
          </a:solidFill>
        </p:spPr>
        <p:txBody>
          <a:bodyPr lIns="126000" anchor="ctr">
            <a:noAutofit/>
          </a:bodyPr>
          <a:lstStyle>
            <a:lvl1pPr marL="0" indent="0">
              <a:buNone/>
              <a:defRPr sz="1350" b="0" baseline="0">
                <a:solidFill>
                  <a:schemeClr val="tx1"/>
                </a:solidFill>
                <a:latin typeface="+mn-lt"/>
              </a:defRPr>
            </a:lvl1pPr>
          </a:lstStyle>
          <a:p>
            <a:pPr lvl="0"/>
            <a:r>
              <a:rPr lang="en-US" dirty="0"/>
              <a:t>Text </a:t>
            </a:r>
            <a:r>
              <a:rPr lang="en-US" dirty="0" err="1"/>
              <a:t>oder</a:t>
            </a:r>
            <a:r>
              <a:rPr lang="en-US" dirty="0"/>
              <a:t> Nr.</a:t>
            </a:r>
          </a:p>
        </p:txBody>
      </p:sp>
      <p:sp>
        <p:nvSpPr>
          <p:cNvPr id="65" name="Text Placeholder 23"/>
          <p:cNvSpPr>
            <a:spLocks noGrp="1"/>
          </p:cNvSpPr>
          <p:nvPr>
            <p:ph type="body" sz="quarter" idx="50" hasCustomPrompt="1"/>
          </p:nvPr>
        </p:nvSpPr>
        <p:spPr bwMode="gray">
          <a:xfrm>
            <a:off x="4162221" y="4270603"/>
            <a:ext cx="2497328" cy="509581"/>
          </a:xfrm>
          <a:prstGeom prst="chevron">
            <a:avLst>
              <a:gd name="adj" fmla="val 16239"/>
            </a:avLst>
          </a:prstGeom>
          <a:solidFill>
            <a:schemeClr val="accent1"/>
          </a:solidFill>
        </p:spPr>
        <p:txBody>
          <a:bodyPr lIns="126000" anchor="ctr">
            <a:noAutofit/>
          </a:bodyPr>
          <a:lstStyle>
            <a:lvl1pPr marL="0" indent="0">
              <a:buNone/>
              <a:defRPr sz="1350" b="0" baseline="0">
                <a:solidFill>
                  <a:schemeClr val="tx1"/>
                </a:solidFill>
                <a:latin typeface="+mn-lt"/>
              </a:defRPr>
            </a:lvl1pPr>
          </a:lstStyle>
          <a:p>
            <a:pPr lvl="0"/>
            <a:r>
              <a:rPr lang="en-US" dirty="0"/>
              <a:t>Text </a:t>
            </a:r>
            <a:r>
              <a:rPr lang="en-US" dirty="0" err="1"/>
              <a:t>oder</a:t>
            </a:r>
            <a:r>
              <a:rPr lang="en-US" dirty="0"/>
              <a:t> Nr.</a:t>
            </a:r>
          </a:p>
        </p:txBody>
      </p:sp>
      <p:sp>
        <p:nvSpPr>
          <p:cNvPr id="66" name="Text Placeholder 23"/>
          <p:cNvSpPr>
            <a:spLocks noGrp="1"/>
          </p:cNvSpPr>
          <p:nvPr>
            <p:ph type="body" sz="quarter" idx="51" hasCustomPrompt="1"/>
          </p:nvPr>
        </p:nvSpPr>
        <p:spPr bwMode="gray">
          <a:xfrm>
            <a:off x="6659549" y="4270603"/>
            <a:ext cx="2497328" cy="509581"/>
          </a:xfrm>
          <a:prstGeom prst="chevron">
            <a:avLst>
              <a:gd name="adj" fmla="val 16239"/>
            </a:avLst>
          </a:prstGeom>
          <a:solidFill>
            <a:schemeClr val="accent1"/>
          </a:solidFill>
        </p:spPr>
        <p:txBody>
          <a:bodyPr lIns="126000" anchor="ctr">
            <a:noAutofit/>
          </a:bodyPr>
          <a:lstStyle>
            <a:lvl1pPr marL="0" indent="0">
              <a:buNone/>
              <a:defRPr sz="1350" b="0" baseline="0">
                <a:solidFill>
                  <a:schemeClr val="tx1"/>
                </a:solidFill>
                <a:latin typeface="+mn-lt"/>
              </a:defRPr>
            </a:lvl1pPr>
          </a:lstStyle>
          <a:p>
            <a:pPr lvl="0"/>
            <a:r>
              <a:rPr lang="en-US" dirty="0"/>
              <a:t>Text </a:t>
            </a:r>
            <a:r>
              <a:rPr lang="en-US" dirty="0" err="1"/>
              <a:t>oder</a:t>
            </a:r>
            <a:r>
              <a:rPr lang="en-US" dirty="0"/>
              <a:t> Nr.</a:t>
            </a:r>
          </a:p>
        </p:txBody>
      </p:sp>
      <p:sp>
        <p:nvSpPr>
          <p:cNvPr id="67" name="Text Placeholder 23"/>
          <p:cNvSpPr>
            <a:spLocks noGrp="1"/>
          </p:cNvSpPr>
          <p:nvPr>
            <p:ph type="body" sz="quarter" idx="52" hasCustomPrompt="1"/>
          </p:nvPr>
        </p:nvSpPr>
        <p:spPr bwMode="gray">
          <a:xfrm>
            <a:off x="9156874" y="4270603"/>
            <a:ext cx="2497328" cy="509581"/>
          </a:xfrm>
          <a:prstGeom prst="chevron">
            <a:avLst>
              <a:gd name="adj" fmla="val 16239"/>
            </a:avLst>
          </a:prstGeom>
          <a:solidFill>
            <a:schemeClr val="accent1"/>
          </a:solidFill>
        </p:spPr>
        <p:txBody>
          <a:bodyPr lIns="126000" anchor="ctr">
            <a:noAutofit/>
          </a:bodyPr>
          <a:lstStyle>
            <a:lvl1pPr marL="0" indent="0">
              <a:buNone/>
              <a:defRPr sz="1350" b="0" baseline="0">
                <a:solidFill>
                  <a:schemeClr val="tx1"/>
                </a:solidFill>
                <a:latin typeface="+mn-lt"/>
              </a:defRPr>
            </a:lvl1pPr>
          </a:lstStyle>
          <a:p>
            <a:pPr lvl="0"/>
            <a:r>
              <a:rPr lang="en-US" dirty="0"/>
              <a:t>Text </a:t>
            </a:r>
            <a:r>
              <a:rPr lang="en-US" dirty="0" err="1"/>
              <a:t>oder</a:t>
            </a:r>
            <a:r>
              <a:rPr lang="en-US" dirty="0"/>
              <a:t> Nr.</a:t>
            </a:r>
          </a:p>
        </p:txBody>
      </p:sp>
      <p:sp>
        <p:nvSpPr>
          <p:cNvPr id="68" name="Text Placeholder 17"/>
          <p:cNvSpPr>
            <a:spLocks noGrp="1"/>
          </p:cNvSpPr>
          <p:nvPr>
            <p:ph type="body" sz="quarter" idx="53" hasCustomPrompt="1"/>
          </p:nvPr>
        </p:nvSpPr>
        <p:spPr bwMode="gray">
          <a:xfrm>
            <a:off x="4162222" y="4851620"/>
            <a:ext cx="2409392" cy="1385668"/>
          </a:xfrm>
          <a:prstGeom prst="rect">
            <a:avLst/>
          </a:prstGeom>
        </p:spPr>
        <p:txBody>
          <a:bodyPr lIns="0" tIns="0" rIns="0" bIns="0">
            <a:noAutofit/>
          </a:bodyPr>
          <a:lstStyle>
            <a:lvl1pPr marL="0" indent="0">
              <a:spcBef>
                <a:spcPts val="225"/>
              </a:spcBef>
              <a:buFont typeface="Arial" charset="0"/>
              <a:buNone/>
              <a:defRPr sz="1050" b="1" baseline="0">
                <a:solidFill>
                  <a:schemeClr val="tx1"/>
                </a:solidFill>
                <a:latin typeface="+mn-lt"/>
              </a:defRPr>
            </a:lvl1pPr>
            <a:lvl2pPr marL="0" indent="0">
              <a:spcBef>
                <a:spcPts val="225"/>
              </a:spcBef>
              <a:buNone/>
              <a:defRPr sz="1050">
                <a:solidFill>
                  <a:schemeClr val="tx1"/>
                </a:solidFill>
                <a:latin typeface="+mn-lt"/>
              </a:defRPr>
            </a:lvl2pPr>
            <a:lvl3pPr marL="135731" indent="-135731">
              <a:spcBef>
                <a:spcPts val="225"/>
              </a:spcBef>
              <a:buFont typeface="Symbol" pitchFamily="18" charset="2"/>
              <a:buChar char="-"/>
              <a:defRPr sz="1050">
                <a:latin typeface="+mn-lt"/>
              </a:defRPr>
            </a:lvl3pPr>
          </a:lstStyle>
          <a:p>
            <a:pPr lvl="0">
              <a:buFont typeface="Arial" charset="0"/>
              <a:buNone/>
            </a:pPr>
            <a:r>
              <a:rPr lang="de-DE" dirty="0"/>
              <a:t>Titel</a:t>
            </a:r>
          </a:p>
          <a:p>
            <a:pPr lvl="1"/>
            <a:r>
              <a:rPr lang="de-DE" dirty="0"/>
              <a:t>Beschreibung</a:t>
            </a:r>
          </a:p>
          <a:p>
            <a:pPr lvl="2"/>
            <a:r>
              <a:rPr lang="de-DE" dirty="0"/>
              <a:t>Bullet</a:t>
            </a:r>
          </a:p>
        </p:txBody>
      </p:sp>
      <p:sp>
        <p:nvSpPr>
          <p:cNvPr id="69" name="Text Placeholder 17"/>
          <p:cNvSpPr>
            <a:spLocks noGrp="1"/>
          </p:cNvSpPr>
          <p:nvPr>
            <p:ph type="body" sz="quarter" idx="54" hasCustomPrompt="1"/>
          </p:nvPr>
        </p:nvSpPr>
        <p:spPr bwMode="gray">
          <a:xfrm>
            <a:off x="6659550" y="4851620"/>
            <a:ext cx="2409392" cy="1385668"/>
          </a:xfrm>
          <a:prstGeom prst="rect">
            <a:avLst/>
          </a:prstGeom>
        </p:spPr>
        <p:txBody>
          <a:bodyPr lIns="0" tIns="0" rIns="0" bIns="0">
            <a:noAutofit/>
          </a:bodyPr>
          <a:lstStyle>
            <a:lvl1pPr marL="0" indent="0">
              <a:spcBef>
                <a:spcPts val="225"/>
              </a:spcBef>
              <a:buFont typeface="Arial" charset="0"/>
              <a:buNone/>
              <a:defRPr sz="1050" b="1" baseline="0">
                <a:solidFill>
                  <a:schemeClr val="tx1"/>
                </a:solidFill>
                <a:latin typeface="+mn-lt"/>
              </a:defRPr>
            </a:lvl1pPr>
            <a:lvl2pPr marL="0" indent="0">
              <a:spcBef>
                <a:spcPts val="225"/>
              </a:spcBef>
              <a:buNone/>
              <a:defRPr sz="1050">
                <a:solidFill>
                  <a:schemeClr val="tx1"/>
                </a:solidFill>
                <a:latin typeface="+mn-lt"/>
              </a:defRPr>
            </a:lvl2pPr>
            <a:lvl3pPr marL="135731" indent="-135731">
              <a:spcBef>
                <a:spcPts val="225"/>
              </a:spcBef>
              <a:buFont typeface="Symbol" pitchFamily="18" charset="2"/>
              <a:buChar char="-"/>
              <a:defRPr sz="1050">
                <a:latin typeface="+mn-lt"/>
              </a:defRPr>
            </a:lvl3pPr>
          </a:lstStyle>
          <a:p>
            <a:pPr lvl="0">
              <a:buFont typeface="Arial" charset="0"/>
              <a:buNone/>
            </a:pPr>
            <a:r>
              <a:rPr lang="de-DE" dirty="0"/>
              <a:t>Titel</a:t>
            </a:r>
          </a:p>
          <a:p>
            <a:pPr lvl="1"/>
            <a:r>
              <a:rPr lang="de-DE" dirty="0"/>
              <a:t>Beschreibung</a:t>
            </a:r>
          </a:p>
          <a:p>
            <a:pPr lvl="2"/>
            <a:r>
              <a:rPr lang="de-DE" dirty="0"/>
              <a:t>Bullet</a:t>
            </a:r>
          </a:p>
        </p:txBody>
      </p:sp>
      <p:sp>
        <p:nvSpPr>
          <p:cNvPr id="70" name="Text Placeholder 17"/>
          <p:cNvSpPr>
            <a:spLocks noGrp="1"/>
          </p:cNvSpPr>
          <p:nvPr>
            <p:ph type="body" sz="quarter" idx="55" hasCustomPrompt="1"/>
          </p:nvPr>
        </p:nvSpPr>
        <p:spPr bwMode="gray">
          <a:xfrm>
            <a:off x="9156876" y="4851620"/>
            <a:ext cx="2409392" cy="1385668"/>
          </a:xfrm>
          <a:prstGeom prst="rect">
            <a:avLst/>
          </a:prstGeom>
        </p:spPr>
        <p:txBody>
          <a:bodyPr lIns="0" tIns="0" rIns="0" bIns="0">
            <a:noAutofit/>
          </a:bodyPr>
          <a:lstStyle>
            <a:lvl1pPr marL="0" indent="0">
              <a:spcBef>
                <a:spcPts val="225"/>
              </a:spcBef>
              <a:buFont typeface="Arial" charset="0"/>
              <a:buNone/>
              <a:defRPr sz="1050" b="1" baseline="0">
                <a:solidFill>
                  <a:schemeClr val="tx1"/>
                </a:solidFill>
                <a:latin typeface="+mn-lt"/>
              </a:defRPr>
            </a:lvl1pPr>
            <a:lvl2pPr marL="0" indent="0">
              <a:spcBef>
                <a:spcPts val="225"/>
              </a:spcBef>
              <a:buNone/>
              <a:defRPr sz="1050">
                <a:solidFill>
                  <a:schemeClr val="tx1"/>
                </a:solidFill>
                <a:latin typeface="+mn-lt"/>
              </a:defRPr>
            </a:lvl2pPr>
            <a:lvl3pPr marL="135731" indent="-135731">
              <a:spcBef>
                <a:spcPts val="225"/>
              </a:spcBef>
              <a:buFont typeface="Symbol" pitchFamily="18" charset="2"/>
              <a:buChar char="-"/>
              <a:defRPr sz="1050">
                <a:latin typeface="+mn-lt"/>
              </a:defRPr>
            </a:lvl3pPr>
          </a:lstStyle>
          <a:p>
            <a:pPr lvl="0">
              <a:buFont typeface="Arial" charset="0"/>
              <a:buNone/>
            </a:pPr>
            <a:r>
              <a:rPr lang="de-DE" dirty="0"/>
              <a:t>Titel</a:t>
            </a:r>
          </a:p>
          <a:p>
            <a:pPr lvl="1"/>
            <a:r>
              <a:rPr lang="de-DE" dirty="0"/>
              <a:t>Beschreibung</a:t>
            </a:r>
          </a:p>
          <a:p>
            <a:pPr lvl="2"/>
            <a:r>
              <a:rPr lang="de-DE" dirty="0"/>
              <a:t>Bullet</a:t>
            </a:r>
          </a:p>
        </p:txBody>
      </p:sp>
    </p:spTree>
    <p:extLst>
      <p:ext uri="{BB962C8B-B14F-4D97-AF65-F5344CB8AC3E}">
        <p14:creationId xmlns:p14="http://schemas.microsoft.com/office/powerpoint/2010/main" val="5856590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atrix">
    <p:spTree>
      <p:nvGrpSpPr>
        <p:cNvPr id="1" name=""/>
        <p:cNvGrpSpPr/>
        <p:nvPr/>
      </p:nvGrpSpPr>
      <p:grpSpPr>
        <a:xfrm>
          <a:off x="0" y="0"/>
          <a:ext cx="0" cy="0"/>
          <a:chOff x="0" y="0"/>
          <a:chExt cx="0" cy="0"/>
        </a:xfrm>
      </p:grpSpPr>
      <p:cxnSp>
        <p:nvCxnSpPr>
          <p:cNvPr id="3" name="Straight Connector 2"/>
          <p:cNvCxnSpPr/>
          <p:nvPr userDrawn="1"/>
        </p:nvCxnSpPr>
        <p:spPr bwMode="gray">
          <a:xfrm>
            <a:off x="1664896" y="4221164"/>
            <a:ext cx="1001671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bwMode="gray">
          <a:xfrm rot="5400000" flipH="1" flipV="1">
            <a:off x="4657127" y="4221164"/>
            <a:ext cx="40322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9"/>
          <p:cNvSpPr>
            <a:spLocks noGrp="1"/>
          </p:cNvSpPr>
          <p:nvPr>
            <p:ph type="body" sz="quarter" idx="14" hasCustomPrompt="1"/>
          </p:nvPr>
        </p:nvSpPr>
        <p:spPr bwMode="gray">
          <a:xfrm>
            <a:off x="1664896" y="714359"/>
            <a:ext cx="10016719" cy="1058881"/>
          </a:xfrm>
          <a:prstGeom prst="rect">
            <a:avLst/>
          </a:prstGeom>
        </p:spPr>
        <p:txBody>
          <a:bodyPr lIns="0" tIns="0" rIns="0" bIns="0">
            <a:noAutofit/>
          </a:bodyPr>
          <a:lstStyle>
            <a:lvl1pPr marL="0" indent="0">
              <a:spcBef>
                <a:spcPts val="0"/>
              </a:spcBef>
              <a:buNone/>
              <a:defRPr sz="1500" b="1" baseline="0">
                <a:solidFill>
                  <a:schemeClr val="tx1"/>
                </a:solidFill>
                <a:latin typeface="+mj-lt"/>
              </a:defRPr>
            </a:lvl1pPr>
          </a:lstStyle>
          <a:p>
            <a:pPr lvl="0"/>
            <a:r>
              <a:rPr lang="en-US" dirty="0"/>
              <a:t>Click to edit Master text styles</a:t>
            </a:r>
          </a:p>
        </p:txBody>
      </p:sp>
      <p:sp>
        <p:nvSpPr>
          <p:cNvPr id="20" name="Text Placeholder 17"/>
          <p:cNvSpPr>
            <a:spLocks noGrp="1"/>
          </p:cNvSpPr>
          <p:nvPr>
            <p:ph type="body" sz="quarter" idx="13" hasCustomPrompt="1"/>
          </p:nvPr>
        </p:nvSpPr>
        <p:spPr bwMode="gray">
          <a:xfrm>
            <a:off x="1664894" y="2214554"/>
            <a:ext cx="4785594" cy="1857388"/>
          </a:xfrm>
          <a:prstGeom prst="rect">
            <a:avLst/>
          </a:prstGeom>
        </p:spPr>
        <p:txBody>
          <a:bodyPr lIns="0" tIns="0" rIns="0" bIns="0">
            <a:noAutofit/>
          </a:bodyPr>
          <a:lstStyle>
            <a:lvl1pPr marL="0" indent="0">
              <a:spcBef>
                <a:spcPts val="450"/>
              </a:spcBef>
              <a:buFont typeface="Arial" charset="0"/>
              <a:buNone/>
              <a:defRPr sz="1350" b="1" baseline="0">
                <a:solidFill>
                  <a:schemeClr val="tx1"/>
                </a:solidFill>
                <a:latin typeface="+mn-lt"/>
              </a:defRPr>
            </a:lvl1pPr>
            <a:lvl2pPr marL="0" indent="0">
              <a:spcBef>
                <a:spcPts val="450"/>
              </a:spcBef>
              <a:buNone/>
              <a:defRPr sz="1350">
                <a:solidFill>
                  <a:schemeClr val="tx1"/>
                </a:solidFill>
                <a:latin typeface="+mn-lt"/>
              </a:defRPr>
            </a:lvl2pPr>
            <a:lvl3pPr marL="135731" indent="-135731">
              <a:spcBef>
                <a:spcPts val="450"/>
              </a:spcBef>
              <a:buFont typeface="Symbol" pitchFamily="18" charset="2"/>
              <a:buChar char="-"/>
              <a:defRPr sz="1350">
                <a:latin typeface="+mn-lt"/>
              </a:defRPr>
            </a:lvl3pPr>
          </a:lstStyle>
          <a:p>
            <a:pPr lvl="0">
              <a:buFont typeface="Arial" charset="0"/>
              <a:buNone/>
            </a:pPr>
            <a:r>
              <a:rPr lang="de-DE" dirty="0"/>
              <a:t>Titel</a:t>
            </a:r>
          </a:p>
          <a:p>
            <a:pPr lvl="1"/>
            <a:r>
              <a:rPr lang="de-DE" dirty="0"/>
              <a:t>Beschreibung</a:t>
            </a:r>
          </a:p>
          <a:p>
            <a:pPr lvl="2"/>
            <a:r>
              <a:rPr lang="de-DE" dirty="0"/>
              <a:t>Bullet</a:t>
            </a:r>
          </a:p>
        </p:txBody>
      </p:sp>
      <p:sp>
        <p:nvSpPr>
          <p:cNvPr id="21" name="Text Placeholder 17"/>
          <p:cNvSpPr>
            <a:spLocks noGrp="1"/>
          </p:cNvSpPr>
          <p:nvPr>
            <p:ph type="body" sz="quarter" idx="15" hasCustomPrompt="1"/>
          </p:nvPr>
        </p:nvSpPr>
        <p:spPr bwMode="gray">
          <a:xfrm>
            <a:off x="6896019" y="2205038"/>
            <a:ext cx="4785594" cy="1857388"/>
          </a:xfrm>
          <a:prstGeom prst="rect">
            <a:avLst/>
          </a:prstGeom>
        </p:spPr>
        <p:txBody>
          <a:bodyPr lIns="0" tIns="0" rIns="0" bIns="0">
            <a:noAutofit/>
          </a:bodyPr>
          <a:lstStyle>
            <a:lvl1pPr marL="0" indent="0">
              <a:spcBef>
                <a:spcPts val="450"/>
              </a:spcBef>
              <a:buFont typeface="Arial" charset="0"/>
              <a:buNone/>
              <a:defRPr sz="1350" b="1" baseline="0">
                <a:solidFill>
                  <a:schemeClr val="tx1"/>
                </a:solidFill>
                <a:latin typeface="+mn-lt"/>
              </a:defRPr>
            </a:lvl1pPr>
            <a:lvl2pPr marL="0" indent="0">
              <a:spcBef>
                <a:spcPts val="450"/>
              </a:spcBef>
              <a:buNone/>
              <a:defRPr sz="1350">
                <a:solidFill>
                  <a:schemeClr val="tx1"/>
                </a:solidFill>
                <a:latin typeface="+mn-lt"/>
              </a:defRPr>
            </a:lvl2pPr>
            <a:lvl3pPr marL="135731" indent="-135731">
              <a:spcBef>
                <a:spcPts val="450"/>
              </a:spcBef>
              <a:buFont typeface="Symbol" pitchFamily="18" charset="2"/>
              <a:buChar char="-"/>
              <a:defRPr sz="1350">
                <a:latin typeface="+mn-lt"/>
              </a:defRPr>
            </a:lvl3pPr>
          </a:lstStyle>
          <a:p>
            <a:pPr lvl="0">
              <a:buFont typeface="Arial" charset="0"/>
              <a:buNone/>
            </a:pPr>
            <a:r>
              <a:rPr lang="de-DE" dirty="0"/>
              <a:t>Titel</a:t>
            </a:r>
          </a:p>
          <a:p>
            <a:pPr lvl="1"/>
            <a:r>
              <a:rPr lang="de-DE" dirty="0"/>
              <a:t>Beschreibung</a:t>
            </a:r>
          </a:p>
          <a:p>
            <a:pPr lvl="2"/>
            <a:r>
              <a:rPr lang="de-DE" dirty="0"/>
              <a:t>Bullet</a:t>
            </a:r>
          </a:p>
        </p:txBody>
      </p:sp>
      <p:sp>
        <p:nvSpPr>
          <p:cNvPr id="22" name="Text Placeholder 17"/>
          <p:cNvSpPr>
            <a:spLocks noGrp="1"/>
          </p:cNvSpPr>
          <p:nvPr>
            <p:ph type="body" sz="quarter" idx="16" hasCustomPrompt="1"/>
          </p:nvPr>
        </p:nvSpPr>
        <p:spPr bwMode="gray">
          <a:xfrm>
            <a:off x="1664894" y="4379900"/>
            <a:ext cx="4785594" cy="1857388"/>
          </a:xfrm>
          <a:prstGeom prst="rect">
            <a:avLst/>
          </a:prstGeom>
        </p:spPr>
        <p:txBody>
          <a:bodyPr lIns="0" tIns="0" rIns="0" bIns="0">
            <a:noAutofit/>
          </a:bodyPr>
          <a:lstStyle>
            <a:lvl1pPr marL="0" indent="0">
              <a:spcBef>
                <a:spcPts val="450"/>
              </a:spcBef>
              <a:buFont typeface="Arial" charset="0"/>
              <a:buNone/>
              <a:defRPr sz="1350" b="1" baseline="0">
                <a:solidFill>
                  <a:schemeClr val="tx1"/>
                </a:solidFill>
                <a:latin typeface="+mn-lt"/>
              </a:defRPr>
            </a:lvl1pPr>
            <a:lvl2pPr marL="0" indent="0">
              <a:spcBef>
                <a:spcPts val="450"/>
              </a:spcBef>
              <a:buNone/>
              <a:defRPr sz="1350">
                <a:solidFill>
                  <a:schemeClr val="tx1"/>
                </a:solidFill>
                <a:latin typeface="+mn-lt"/>
              </a:defRPr>
            </a:lvl2pPr>
            <a:lvl3pPr marL="135731" indent="-135731">
              <a:spcBef>
                <a:spcPts val="450"/>
              </a:spcBef>
              <a:buFont typeface="Symbol" pitchFamily="18" charset="2"/>
              <a:buChar char="-"/>
              <a:defRPr sz="1350">
                <a:latin typeface="+mn-lt"/>
              </a:defRPr>
            </a:lvl3pPr>
          </a:lstStyle>
          <a:p>
            <a:pPr lvl="0">
              <a:buFont typeface="Arial" charset="0"/>
              <a:buNone/>
            </a:pPr>
            <a:r>
              <a:rPr lang="de-DE" dirty="0"/>
              <a:t>Titel</a:t>
            </a:r>
          </a:p>
          <a:p>
            <a:pPr lvl="1"/>
            <a:r>
              <a:rPr lang="de-DE" dirty="0"/>
              <a:t>Beschreibung</a:t>
            </a:r>
          </a:p>
          <a:p>
            <a:pPr lvl="2"/>
            <a:r>
              <a:rPr lang="de-DE" dirty="0"/>
              <a:t>Bullet</a:t>
            </a:r>
          </a:p>
        </p:txBody>
      </p:sp>
      <p:sp>
        <p:nvSpPr>
          <p:cNvPr id="23" name="Text Placeholder 17"/>
          <p:cNvSpPr>
            <a:spLocks noGrp="1"/>
          </p:cNvSpPr>
          <p:nvPr>
            <p:ph type="body" sz="quarter" idx="17" hasCustomPrompt="1"/>
          </p:nvPr>
        </p:nvSpPr>
        <p:spPr bwMode="gray">
          <a:xfrm>
            <a:off x="6896019" y="4370384"/>
            <a:ext cx="4785594" cy="1857388"/>
          </a:xfrm>
          <a:prstGeom prst="rect">
            <a:avLst/>
          </a:prstGeom>
        </p:spPr>
        <p:txBody>
          <a:bodyPr lIns="0" tIns="0" rIns="0" bIns="0">
            <a:noAutofit/>
          </a:bodyPr>
          <a:lstStyle>
            <a:lvl1pPr marL="0" indent="0">
              <a:spcBef>
                <a:spcPts val="450"/>
              </a:spcBef>
              <a:buFont typeface="Arial" charset="0"/>
              <a:buNone/>
              <a:defRPr sz="1350" b="1" baseline="0">
                <a:solidFill>
                  <a:schemeClr val="tx1"/>
                </a:solidFill>
                <a:latin typeface="+mn-lt"/>
              </a:defRPr>
            </a:lvl1pPr>
            <a:lvl2pPr marL="0" indent="0">
              <a:spcBef>
                <a:spcPts val="450"/>
              </a:spcBef>
              <a:buNone/>
              <a:defRPr sz="1350">
                <a:solidFill>
                  <a:schemeClr val="tx1"/>
                </a:solidFill>
                <a:latin typeface="+mn-lt"/>
              </a:defRPr>
            </a:lvl2pPr>
            <a:lvl3pPr marL="135731" indent="-135731">
              <a:spcBef>
                <a:spcPts val="450"/>
              </a:spcBef>
              <a:buFont typeface="Symbol" pitchFamily="18" charset="2"/>
              <a:buChar char="-"/>
              <a:defRPr sz="1350">
                <a:latin typeface="+mn-lt"/>
              </a:defRPr>
            </a:lvl3pPr>
          </a:lstStyle>
          <a:p>
            <a:pPr lvl="0">
              <a:buFont typeface="Arial" charset="0"/>
              <a:buNone/>
            </a:pPr>
            <a:r>
              <a:rPr lang="de-DE" dirty="0"/>
              <a:t>Titel</a:t>
            </a:r>
          </a:p>
          <a:p>
            <a:pPr lvl="1"/>
            <a:r>
              <a:rPr lang="de-DE" dirty="0"/>
              <a:t>Beschreibung</a:t>
            </a:r>
          </a:p>
          <a:p>
            <a:pPr lvl="2"/>
            <a:r>
              <a:rPr lang="de-DE" dirty="0"/>
              <a:t>Bullet</a:t>
            </a:r>
          </a:p>
        </p:txBody>
      </p:sp>
    </p:spTree>
    <p:extLst>
      <p:ext uri="{BB962C8B-B14F-4D97-AF65-F5344CB8AC3E}">
        <p14:creationId xmlns:p14="http://schemas.microsoft.com/office/powerpoint/2010/main" val="3383257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olie Text_Bild">
    <p:bg>
      <p:bgPr>
        <a:solidFill>
          <a:schemeClr val="bg1"/>
        </a:solidFill>
        <a:effectLst/>
      </p:bgPr>
    </p:bg>
    <p:spTree>
      <p:nvGrpSpPr>
        <p:cNvPr id="1" name=""/>
        <p:cNvGrpSpPr/>
        <p:nvPr/>
      </p:nvGrpSpPr>
      <p:grpSpPr>
        <a:xfrm>
          <a:off x="0" y="0"/>
          <a:ext cx="0" cy="0"/>
          <a:chOff x="0" y="0"/>
          <a:chExt cx="0" cy="0"/>
        </a:xfrm>
      </p:grpSpPr>
      <p:sp>
        <p:nvSpPr>
          <p:cNvPr id="4" name="Text Placeholder 10"/>
          <p:cNvSpPr>
            <a:spLocks noGrp="1"/>
          </p:cNvSpPr>
          <p:nvPr>
            <p:ph type="body" sz="quarter" idx="10" hasCustomPrompt="1"/>
          </p:nvPr>
        </p:nvSpPr>
        <p:spPr>
          <a:xfrm>
            <a:off x="1584000" y="1482707"/>
            <a:ext cx="4212000" cy="814390"/>
          </a:xfrm>
          <a:prstGeom prst="rect">
            <a:avLst/>
          </a:prstGeom>
        </p:spPr>
        <p:txBody>
          <a:bodyPr vert="horz" lIns="0" tIns="0" rIns="0" bIns="0"/>
          <a:lstStyle>
            <a:lvl1pPr marL="0" indent="0">
              <a:lnSpc>
                <a:spcPts val="2600"/>
              </a:lnSpc>
              <a:spcBef>
                <a:spcPts val="0"/>
              </a:spcBef>
              <a:buNone/>
              <a:defRPr sz="2000" b="0" i="0" baseline="0">
                <a:solidFill>
                  <a:srgbClr val="00325F"/>
                </a:solidFill>
                <a:latin typeface="+mj-lt"/>
                <a:cs typeface="Arial"/>
              </a:defRPr>
            </a:lvl1pPr>
          </a:lstStyle>
          <a:p>
            <a:pPr lvl="0"/>
            <a:r>
              <a:rPr lang="de-DE" dirty="0"/>
              <a:t>Subheadline bearbeiten</a:t>
            </a:r>
          </a:p>
          <a:p>
            <a:pPr lvl="0"/>
            <a:r>
              <a:rPr lang="de-DE" dirty="0"/>
              <a:t>2. Zeile Subheadline</a:t>
            </a:r>
          </a:p>
        </p:txBody>
      </p:sp>
      <p:sp>
        <p:nvSpPr>
          <p:cNvPr id="9" name="Picture Placeholder 13"/>
          <p:cNvSpPr>
            <a:spLocks noGrp="1"/>
          </p:cNvSpPr>
          <p:nvPr>
            <p:ph type="pic" sz="quarter" idx="15"/>
          </p:nvPr>
        </p:nvSpPr>
        <p:spPr>
          <a:xfrm>
            <a:off x="5940000" y="434935"/>
            <a:ext cx="5904000" cy="5853173"/>
          </a:xfrm>
          <a:prstGeom prst="rect">
            <a:avLst/>
          </a:prstGeom>
          <a:solidFill>
            <a:schemeClr val="bg1">
              <a:lumMod val="95000"/>
            </a:schemeClr>
          </a:solidFill>
        </p:spPr>
        <p:txBody>
          <a:bodyPr vert="horz" anchor="ctr"/>
          <a:lstStyle>
            <a:lvl1pPr algn="ctr">
              <a:buNone/>
              <a:defRPr sz="1600">
                <a:latin typeface="+mn-lt"/>
                <a:cs typeface="Arial"/>
              </a:defRPr>
            </a:lvl1pPr>
          </a:lstStyle>
          <a:p>
            <a:r>
              <a:rPr lang="de-DE" dirty="0"/>
              <a:t>Bild durch Klicken auf Symbol hinzufügen</a:t>
            </a:r>
          </a:p>
        </p:txBody>
      </p:sp>
      <p:sp>
        <p:nvSpPr>
          <p:cNvPr id="2" name="Titel 1">
            <a:extLst>
              <a:ext uri="{FF2B5EF4-FFF2-40B4-BE49-F238E27FC236}">
                <a16:creationId xmlns:a16="http://schemas.microsoft.com/office/drawing/2014/main" id="{52704A55-2A38-4CC0-B1B0-72D9517B3105}"/>
              </a:ext>
            </a:extLst>
          </p:cNvPr>
          <p:cNvSpPr>
            <a:spLocks noGrp="1"/>
          </p:cNvSpPr>
          <p:nvPr>
            <p:ph type="title"/>
          </p:nvPr>
        </p:nvSpPr>
        <p:spPr>
          <a:xfrm>
            <a:off x="1584000" y="432000"/>
            <a:ext cx="4212000" cy="936000"/>
          </a:xfrm>
        </p:spPr>
        <p:txBody>
          <a:bodyPr/>
          <a:lstStyle/>
          <a:p>
            <a:r>
              <a:rPr lang="de-DE"/>
              <a:t>Titelmasterformat durch Klicken bearbeiten</a:t>
            </a:r>
          </a:p>
        </p:txBody>
      </p:sp>
      <p:sp>
        <p:nvSpPr>
          <p:cNvPr id="8" name="Textplatzhalter 7">
            <a:extLst>
              <a:ext uri="{FF2B5EF4-FFF2-40B4-BE49-F238E27FC236}">
                <a16:creationId xmlns:a16="http://schemas.microsoft.com/office/drawing/2014/main" id="{8CE7E433-890C-44AA-B0C8-F88C15247A58}"/>
              </a:ext>
            </a:extLst>
          </p:cNvPr>
          <p:cNvSpPr>
            <a:spLocks noGrp="1"/>
          </p:cNvSpPr>
          <p:nvPr>
            <p:ph type="body" sz="quarter" idx="17"/>
          </p:nvPr>
        </p:nvSpPr>
        <p:spPr>
          <a:xfrm>
            <a:off x="1584000" y="2462213"/>
            <a:ext cx="4212000" cy="3825894"/>
          </a:xfrm>
        </p:spPr>
        <p:txBody>
          <a:bodyPr/>
          <a:lstStyle/>
          <a:p>
            <a:pPr lvl="0"/>
            <a:r>
              <a:rPr lang="de-DE"/>
              <a:t>Formatvorlagen des Textmasters bearbeiten</a:t>
            </a:r>
          </a:p>
          <a:p>
            <a:pPr lvl="1"/>
            <a:r>
              <a:rPr lang="de-DE"/>
              <a:t>Zweite Ebene</a:t>
            </a:r>
          </a:p>
        </p:txBody>
      </p:sp>
      <p:sp>
        <p:nvSpPr>
          <p:cNvPr id="17" name="Foliennummernplatzhalter 16">
            <a:extLst>
              <a:ext uri="{FF2B5EF4-FFF2-40B4-BE49-F238E27FC236}">
                <a16:creationId xmlns:a16="http://schemas.microsoft.com/office/drawing/2014/main" id="{E8119B5E-5B84-4530-B562-7D1963DCE965}"/>
              </a:ext>
            </a:extLst>
          </p:cNvPr>
          <p:cNvSpPr>
            <a:spLocks noGrp="1"/>
          </p:cNvSpPr>
          <p:nvPr>
            <p:ph type="sldNum" sz="quarter" idx="20"/>
          </p:nvPr>
        </p:nvSpPr>
        <p:spPr/>
        <p:txBody>
          <a:bodyPr/>
          <a:lstStyle/>
          <a:p>
            <a:fld id="{BF344DED-EFD9-43CF-B03F-63CB95A15DF8}" type="slidenum">
              <a:rPr lang="de-DE" smtClean="0"/>
              <a:pPr/>
              <a:t>‹Nr.›</a:t>
            </a:fld>
            <a:endParaRPr lang="de-DE" dirty="0"/>
          </a:p>
        </p:txBody>
      </p:sp>
      <p:sp>
        <p:nvSpPr>
          <p:cNvPr id="12" name="Fußzeilenplatzhalter 2">
            <a:extLst>
              <a:ext uri="{FF2B5EF4-FFF2-40B4-BE49-F238E27FC236}">
                <a16:creationId xmlns:a16="http://schemas.microsoft.com/office/drawing/2014/main" id="{FE8CE9B4-8E7A-40DC-9044-65CFFDA97C32}"/>
              </a:ext>
            </a:extLst>
          </p:cNvPr>
          <p:cNvSpPr>
            <a:spLocks noGrp="1"/>
          </p:cNvSpPr>
          <p:nvPr>
            <p:ph type="ftr" sz="quarter" idx="13"/>
          </p:nvPr>
        </p:nvSpPr>
        <p:spPr>
          <a:xfrm>
            <a:off x="1296000" y="6408000"/>
            <a:ext cx="9288000" cy="144000"/>
          </a:xfrm>
          <a:prstGeom prst="rect">
            <a:avLst/>
          </a:prstGeom>
        </p:spPr>
        <p:txBody>
          <a:bodyPr/>
          <a:lstStyle/>
          <a:p>
            <a:r>
              <a:rPr lang="de-DE" dirty="0"/>
              <a:t>Abteilung 10/11 Organisationsentwicklung</a:t>
            </a:r>
          </a:p>
          <a:p>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olie Text_Bild-quer">
    <p:bg>
      <p:bgPr>
        <a:solidFill>
          <a:schemeClr val="bg1"/>
        </a:solidFill>
        <a:effectLst/>
      </p:bgPr>
    </p:bg>
    <p:spTree>
      <p:nvGrpSpPr>
        <p:cNvPr id="1" name=""/>
        <p:cNvGrpSpPr/>
        <p:nvPr/>
      </p:nvGrpSpPr>
      <p:grpSpPr>
        <a:xfrm>
          <a:off x="0" y="0"/>
          <a:ext cx="0" cy="0"/>
          <a:chOff x="0" y="0"/>
          <a:chExt cx="0" cy="0"/>
        </a:xfrm>
      </p:grpSpPr>
      <p:sp>
        <p:nvSpPr>
          <p:cNvPr id="4" name="Text Placeholder 10"/>
          <p:cNvSpPr>
            <a:spLocks noGrp="1"/>
          </p:cNvSpPr>
          <p:nvPr>
            <p:ph type="body" sz="quarter" idx="10" hasCustomPrompt="1"/>
          </p:nvPr>
        </p:nvSpPr>
        <p:spPr>
          <a:xfrm>
            <a:off x="1584000" y="4476773"/>
            <a:ext cx="9000000" cy="376234"/>
          </a:xfrm>
          <a:prstGeom prst="rect">
            <a:avLst/>
          </a:prstGeom>
        </p:spPr>
        <p:txBody>
          <a:bodyPr vert="horz" lIns="0" tIns="0" rIns="0" bIns="0"/>
          <a:lstStyle>
            <a:lvl1pPr marL="0" indent="0">
              <a:lnSpc>
                <a:spcPts val="2600"/>
              </a:lnSpc>
              <a:spcBef>
                <a:spcPts val="0"/>
              </a:spcBef>
              <a:buNone/>
              <a:defRPr sz="2000" b="0" i="0" baseline="0">
                <a:solidFill>
                  <a:srgbClr val="00325F"/>
                </a:solidFill>
                <a:latin typeface="+mj-lt"/>
                <a:cs typeface="Arial"/>
              </a:defRPr>
            </a:lvl1pPr>
          </a:lstStyle>
          <a:p>
            <a:pPr lvl="0"/>
            <a:r>
              <a:rPr lang="de-DE" dirty="0"/>
              <a:t>Subheadline bearbeiten</a:t>
            </a:r>
          </a:p>
        </p:txBody>
      </p:sp>
      <p:sp>
        <p:nvSpPr>
          <p:cNvPr id="9" name="Picture Placeholder 13"/>
          <p:cNvSpPr>
            <a:spLocks noGrp="1"/>
          </p:cNvSpPr>
          <p:nvPr>
            <p:ph type="pic" sz="quarter" idx="15"/>
          </p:nvPr>
        </p:nvSpPr>
        <p:spPr>
          <a:xfrm>
            <a:off x="1584000" y="434935"/>
            <a:ext cx="9000000" cy="3030578"/>
          </a:xfrm>
          <a:prstGeom prst="rect">
            <a:avLst/>
          </a:prstGeom>
          <a:solidFill>
            <a:schemeClr val="bg1">
              <a:lumMod val="95000"/>
            </a:schemeClr>
          </a:solidFill>
        </p:spPr>
        <p:txBody>
          <a:bodyPr vert="horz" anchor="ctr"/>
          <a:lstStyle>
            <a:lvl1pPr algn="ctr">
              <a:buNone/>
              <a:defRPr sz="1600">
                <a:latin typeface="+mn-lt"/>
                <a:cs typeface="Arial"/>
              </a:defRPr>
            </a:lvl1pPr>
          </a:lstStyle>
          <a:p>
            <a:r>
              <a:rPr lang="de-DE" dirty="0"/>
              <a:t>Bild durch Klicken auf Symbol hinzufügen</a:t>
            </a:r>
          </a:p>
        </p:txBody>
      </p:sp>
      <p:sp>
        <p:nvSpPr>
          <p:cNvPr id="5" name="Titel 4">
            <a:extLst>
              <a:ext uri="{FF2B5EF4-FFF2-40B4-BE49-F238E27FC236}">
                <a16:creationId xmlns:a16="http://schemas.microsoft.com/office/drawing/2014/main" id="{59E2298B-FEDC-4E5D-A69E-74BF57DB3E34}"/>
              </a:ext>
            </a:extLst>
          </p:cNvPr>
          <p:cNvSpPr>
            <a:spLocks noGrp="1"/>
          </p:cNvSpPr>
          <p:nvPr>
            <p:ph type="title"/>
          </p:nvPr>
        </p:nvSpPr>
        <p:spPr>
          <a:xfrm>
            <a:off x="1584000" y="3794400"/>
            <a:ext cx="9000000" cy="468000"/>
          </a:xfrm>
        </p:spPr>
        <p:txBody>
          <a:bodyPr/>
          <a:lstStyle/>
          <a:p>
            <a:r>
              <a:rPr lang="de-DE"/>
              <a:t>Titelmasterformat durch Klicken bearbeiten</a:t>
            </a:r>
          </a:p>
        </p:txBody>
      </p:sp>
      <p:sp>
        <p:nvSpPr>
          <p:cNvPr id="7" name="Textplatzhalter 6">
            <a:extLst>
              <a:ext uri="{FF2B5EF4-FFF2-40B4-BE49-F238E27FC236}">
                <a16:creationId xmlns:a16="http://schemas.microsoft.com/office/drawing/2014/main" id="{3F0432E6-F543-444B-AE38-F2B469D19BB7}"/>
              </a:ext>
            </a:extLst>
          </p:cNvPr>
          <p:cNvSpPr>
            <a:spLocks noGrp="1"/>
          </p:cNvSpPr>
          <p:nvPr>
            <p:ph type="body" sz="quarter" idx="16"/>
          </p:nvPr>
        </p:nvSpPr>
        <p:spPr>
          <a:xfrm>
            <a:off x="1584000" y="5086351"/>
            <a:ext cx="9000000" cy="1191600"/>
          </a:xfrm>
        </p:spPr>
        <p:txBody>
          <a:bodyPr/>
          <a:lstStyle/>
          <a:p>
            <a:pPr lvl="0"/>
            <a:r>
              <a:rPr lang="de-DE"/>
              <a:t>Formatvorlagen des Textmasters bearbeiten</a:t>
            </a:r>
          </a:p>
          <a:p>
            <a:pPr lvl="1"/>
            <a:r>
              <a:rPr lang="de-DE"/>
              <a:t>Zweite Ebene</a:t>
            </a:r>
          </a:p>
        </p:txBody>
      </p:sp>
      <p:sp>
        <p:nvSpPr>
          <p:cNvPr id="16" name="Foliennummernplatzhalter 15">
            <a:extLst>
              <a:ext uri="{FF2B5EF4-FFF2-40B4-BE49-F238E27FC236}">
                <a16:creationId xmlns:a16="http://schemas.microsoft.com/office/drawing/2014/main" id="{1A71209E-7F6B-47E9-9C55-C55DF21EC3EA}"/>
              </a:ext>
            </a:extLst>
          </p:cNvPr>
          <p:cNvSpPr>
            <a:spLocks noGrp="1"/>
          </p:cNvSpPr>
          <p:nvPr>
            <p:ph type="sldNum" sz="quarter" idx="19"/>
          </p:nvPr>
        </p:nvSpPr>
        <p:spPr/>
        <p:txBody>
          <a:bodyPr/>
          <a:lstStyle/>
          <a:p>
            <a:fld id="{BF344DED-EFD9-43CF-B03F-63CB95A15DF8}" type="slidenum">
              <a:rPr lang="de-DE" smtClean="0"/>
              <a:pPr/>
              <a:t>‹Nr.›</a:t>
            </a:fld>
            <a:endParaRPr lang="de-DE" dirty="0"/>
          </a:p>
        </p:txBody>
      </p:sp>
      <p:sp>
        <p:nvSpPr>
          <p:cNvPr id="12" name="Fußzeilenplatzhalter 2">
            <a:extLst>
              <a:ext uri="{FF2B5EF4-FFF2-40B4-BE49-F238E27FC236}">
                <a16:creationId xmlns:a16="http://schemas.microsoft.com/office/drawing/2014/main" id="{FE8CE9B4-8E7A-40DC-9044-65CFFDA97C32}"/>
              </a:ext>
            </a:extLst>
          </p:cNvPr>
          <p:cNvSpPr>
            <a:spLocks noGrp="1"/>
          </p:cNvSpPr>
          <p:nvPr>
            <p:ph type="ftr" sz="quarter" idx="13"/>
          </p:nvPr>
        </p:nvSpPr>
        <p:spPr>
          <a:xfrm>
            <a:off x="1296000" y="6408000"/>
            <a:ext cx="9288000" cy="144000"/>
          </a:xfrm>
          <a:prstGeom prst="rect">
            <a:avLst/>
          </a:prstGeom>
        </p:spPr>
        <p:txBody>
          <a:bodyPr/>
          <a:lstStyle/>
          <a:p>
            <a:r>
              <a:rPr lang="de-DE" dirty="0"/>
              <a:t>Abteilung 10/11 Organisationsentwicklung</a:t>
            </a:r>
          </a:p>
          <a:p>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lie Diagramm">
    <p:bg>
      <p:bgPr>
        <a:solidFill>
          <a:schemeClr val="bg1"/>
        </a:solidFill>
        <a:effectLst/>
      </p:bgPr>
    </p:bg>
    <p:spTree>
      <p:nvGrpSpPr>
        <p:cNvPr id="1" name=""/>
        <p:cNvGrpSpPr/>
        <p:nvPr/>
      </p:nvGrpSpPr>
      <p:grpSpPr>
        <a:xfrm>
          <a:off x="0" y="0"/>
          <a:ext cx="0" cy="0"/>
          <a:chOff x="0" y="0"/>
          <a:chExt cx="0" cy="0"/>
        </a:xfrm>
      </p:grpSpPr>
      <p:sp>
        <p:nvSpPr>
          <p:cNvPr id="16" name="Diagrammplatzhalter 15"/>
          <p:cNvSpPr>
            <a:spLocks noGrp="1"/>
          </p:cNvSpPr>
          <p:nvPr>
            <p:ph type="chart" sz="quarter" idx="15"/>
          </p:nvPr>
        </p:nvSpPr>
        <p:spPr>
          <a:xfrm>
            <a:off x="1584000" y="1566863"/>
            <a:ext cx="9000000" cy="4162456"/>
          </a:xfrm>
          <a:prstGeom prst="rect">
            <a:avLst/>
          </a:prstGeom>
        </p:spPr>
        <p:txBody>
          <a:bodyPr/>
          <a:lstStyle>
            <a:lvl1pPr>
              <a:buNone/>
              <a:defRPr sz="1800"/>
            </a:lvl1pPr>
          </a:lstStyle>
          <a:p>
            <a:r>
              <a:rPr lang="de-DE" sz="1800" dirty="0"/>
              <a:t>Diagramm durch Klicken auf Symbol hinzufügen</a:t>
            </a:r>
            <a:endParaRPr lang="de-DE" dirty="0"/>
          </a:p>
        </p:txBody>
      </p:sp>
      <p:sp>
        <p:nvSpPr>
          <p:cNvPr id="22" name="Text Placeholder 10"/>
          <p:cNvSpPr>
            <a:spLocks noGrp="1"/>
          </p:cNvSpPr>
          <p:nvPr>
            <p:ph type="body" sz="quarter" idx="11" hasCustomPrompt="1"/>
          </p:nvPr>
        </p:nvSpPr>
        <p:spPr>
          <a:xfrm>
            <a:off x="1584000" y="5802346"/>
            <a:ext cx="9000000" cy="492291"/>
          </a:xfrm>
          <a:prstGeom prst="rect">
            <a:avLst/>
          </a:prstGeom>
        </p:spPr>
        <p:txBody>
          <a:bodyPr vert="horz" lIns="0" tIns="0" rIns="0" bIns="0"/>
          <a:lstStyle>
            <a:lvl1pPr marL="0" indent="0">
              <a:lnSpc>
                <a:spcPts val="1600"/>
              </a:lnSpc>
              <a:spcBef>
                <a:spcPts val="0"/>
              </a:spcBef>
              <a:buNone/>
              <a:defRPr sz="1200" b="0" i="0" baseline="0">
                <a:solidFill>
                  <a:srgbClr val="00325F"/>
                </a:solidFill>
                <a:latin typeface="+mn-lt"/>
                <a:cs typeface="Arial"/>
              </a:defRPr>
            </a:lvl1pPr>
            <a:lvl2pPr marL="216000" indent="-216000">
              <a:lnSpc>
                <a:spcPts val="2300"/>
              </a:lnSpc>
              <a:buClr>
                <a:srgbClr val="00325F"/>
              </a:buClr>
              <a:buSzPct val="120000"/>
              <a:buFont typeface="Symbol" pitchFamily="18" charset="2"/>
              <a:buChar char="-"/>
              <a:defRPr sz="1800">
                <a:solidFill>
                  <a:srgbClr val="00325F"/>
                </a:solidFill>
                <a:latin typeface="+mn-lt"/>
              </a:defRPr>
            </a:lvl2pPr>
            <a:lvl3pPr marL="864000" indent="-216000">
              <a:lnSpc>
                <a:spcPts val="2300"/>
              </a:lnSpc>
              <a:buFont typeface="Arial" pitchFamily="34" charset="0"/>
              <a:buChar char="–"/>
              <a:defRPr sz="1800" baseline="0">
                <a:latin typeface="Arial" pitchFamily="34" charset="0"/>
              </a:defRPr>
            </a:lvl3pPr>
            <a:lvl4pPr marL="1296000" indent="-216000">
              <a:lnSpc>
                <a:spcPts val="2300"/>
              </a:lnSpc>
              <a:buFont typeface="Arial" pitchFamily="34" charset="0"/>
              <a:buChar char="•"/>
              <a:defRPr sz="1800">
                <a:latin typeface="Arial" pitchFamily="34" charset="0"/>
              </a:defRPr>
            </a:lvl4pPr>
            <a:lvl5pPr marL="1728000" indent="-216000">
              <a:lnSpc>
                <a:spcPts val="2300"/>
              </a:lnSpc>
              <a:buFont typeface="Arial" pitchFamily="34" charset="0"/>
              <a:buChar char="–"/>
              <a:defRPr sz="1800">
                <a:latin typeface="Arial" pitchFamily="34" charset="0"/>
              </a:defRPr>
            </a:lvl5pPr>
          </a:lstStyle>
          <a:p>
            <a:pPr lvl="0"/>
            <a:r>
              <a:rPr lang="de-DE" dirty="0"/>
              <a:t>Fließtext erste Ebene, durch Klicken bearbeiten</a:t>
            </a:r>
            <a:br>
              <a:rPr lang="de-DE" dirty="0"/>
            </a:br>
            <a:r>
              <a:rPr lang="de-DE" dirty="0"/>
              <a:t>2. Zeile Bildunterschrift</a:t>
            </a:r>
          </a:p>
        </p:txBody>
      </p:sp>
      <p:sp>
        <p:nvSpPr>
          <p:cNvPr id="2" name="Titel 1">
            <a:extLst>
              <a:ext uri="{FF2B5EF4-FFF2-40B4-BE49-F238E27FC236}">
                <a16:creationId xmlns:a16="http://schemas.microsoft.com/office/drawing/2014/main" id="{481FCCDE-CE93-410F-B5E9-5749FD148643}"/>
              </a:ext>
            </a:extLst>
          </p:cNvPr>
          <p:cNvSpPr>
            <a:spLocks noGrp="1"/>
          </p:cNvSpPr>
          <p:nvPr>
            <p:ph type="title"/>
          </p:nvPr>
        </p:nvSpPr>
        <p:spPr/>
        <p:txBody>
          <a:bodyPr/>
          <a:lstStyle/>
          <a:p>
            <a:r>
              <a:rPr lang="de-DE"/>
              <a:t>Titelmasterformat durch Klicken bearbeiten</a:t>
            </a:r>
          </a:p>
        </p:txBody>
      </p:sp>
      <p:sp>
        <p:nvSpPr>
          <p:cNvPr id="6" name="Foliennummernplatzhalter 5">
            <a:extLst>
              <a:ext uri="{FF2B5EF4-FFF2-40B4-BE49-F238E27FC236}">
                <a16:creationId xmlns:a16="http://schemas.microsoft.com/office/drawing/2014/main" id="{64BFD1D0-EA02-4DD0-BC14-4434ECA6A6D0}"/>
              </a:ext>
            </a:extLst>
          </p:cNvPr>
          <p:cNvSpPr>
            <a:spLocks noGrp="1"/>
          </p:cNvSpPr>
          <p:nvPr>
            <p:ph type="sldNum" sz="quarter" idx="18"/>
          </p:nvPr>
        </p:nvSpPr>
        <p:spPr/>
        <p:txBody>
          <a:bodyPr/>
          <a:lstStyle/>
          <a:p>
            <a:fld id="{BF344DED-EFD9-43CF-B03F-63CB95A15DF8}" type="slidenum">
              <a:rPr lang="de-DE" smtClean="0"/>
              <a:pPr/>
              <a:t>‹Nr.›</a:t>
            </a:fld>
            <a:endParaRPr lang="de-DE" dirty="0"/>
          </a:p>
        </p:txBody>
      </p:sp>
      <p:sp>
        <p:nvSpPr>
          <p:cNvPr id="10" name="Fußzeilenplatzhalter 2">
            <a:extLst>
              <a:ext uri="{FF2B5EF4-FFF2-40B4-BE49-F238E27FC236}">
                <a16:creationId xmlns:a16="http://schemas.microsoft.com/office/drawing/2014/main" id="{FE8CE9B4-8E7A-40DC-9044-65CFFDA97C32}"/>
              </a:ext>
            </a:extLst>
          </p:cNvPr>
          <p:cNvSpPr>
            <a:spLocks noGrp="1"/>
          </p:cNvSpPr>
          <p:nvPr>
            <p:ph type="ftr" sz="quarter" idx="13"/>
          </p:nvPr>
        </p:nvSpPr>
        <p:spPr>
          <a:xfrm>
            <a:off x="1296000" y="6408000"/>
            <a:ext cx="9288000" cy="144000"/>
          </a:xfrm>
          <a:prstGeom prst="rect">
            <a:avLst/>
          </a:prstGeom>
        </p:spPr>
        <p:txBody>
          <a:bodyPr/>
          <a:lstStyle/>
          <a:p>
            <a:r>
              <a:rPr lang="de-DE" dirty="0"/>
              <a:t>Abteilung 10/11 Organisationsentwicklung</a:t>
            </a:r>
          </a:p>
          <a:p>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olie Bild">
    <p:bg>
      <p:bgPr>
        <a:solidFill>
          <a:schemeClr val="bg1"/>
        </a:solidFill>
        <a:effectLst/>
      </p:bgPr>
    </p:bg>
    <p:spTree>
      <p:nvGrpSpPr>
        <p:cNvPr id="1" name=""/>
        <p:cNvGrpSpPr/>
        <p:nvPr/>
      </p:nvGrpSpPr>
      <p:grpSpPr>
        <a:xfrm>
          <a:off x="0" y="0"/>
          <a:ext cx="0" cy="0"/>
          <a:chOff x="0" y="0"/>
          <a:chExt cx="0" cy="0"/>
        </a:xfrm>
      </p:grpSpPr>
      <p:sp>
        <p:nvSpPr>
          <p:cNvPr id="6" name="Text Placeholder 10"/>
          <p:cNvSpPr>
            <a:spLocks noGrp="1"/>
          </p:cNvSpPr>
          <p:nvPr>
            <p:ph type="body" sz="quarter" idx="11" hasCustomPrompt="1"/>
          </p:nvPr>
        </p:nvSpPr>
        <p:spPr>
          <a:xfrm>
            <a:off x="1584000" y="5802346"/>
            <a:ext cx="10260000" cy="492291"/>
          </a:xfrm>
          <a:prstGeom prst="rect">
            <a:avLst/>
          </a:prstGeom>
        </p:spPr>
        <p:txBody>
          <a:bodyPr vert="horz" lIns="0" tIns="0" rIns="0" bIns="0"/>
          <a:lstStyle>
            <a:lvl1pPr marL="0" indent="0">
              <a:lnSpc>
                <a:spcPts val="1600"/>
              </a:lnSpc>
              <a:spcBef>
                <a:spcPts val="0"/>
              </a:spcBef>
              <a:buNone/>
              <a:defRPr sz="1200" b="0" i="0" baseline="0">
                <a:solidFill>
                  <a:srgbClr val="00325F"/>
                </a:solidFill>
                <a:latin typeface="+mn-lt"/>
                <a:cs typeface="Arial"/>
              </a:defRPr>
            </a:lvl1pPr>
            <a:lvl2pPr marL="216000" indent="-216000">
              <a:lnSpc>
                <a:spcPts val="2300"/>
              </a:lnSpc>
              <a:buClr>
                <a:srgbClr val="00325F"/>
              </a:buClr>
              <a:buSzPct val="120000"/>
              <a:buFont typeface="Symbol" pitchFamily="18" charset="2"/>
              <a:buChar char="-"/>
              <a:defRPr sz="1800">
                <a:solidFill>
                  <a:srgbClr val="00325F"/>
                </a:solidFill>
                <a:latin typeface="+mn-lt"/>
              </a:defRPr>
            </a:lvl2pPr>
            <a:lvl3pPr marL="864000" indent="-216000">
              <a:lnSpc>
                <a:spcPts val="2300"/>
              </a:lnSpc>
              <a:buFont typeface="Arial" pitchFamily="34" charset="0"/>
              <a:buChar char="–"/>
              <a:defRPr sz="1800" baseline="0">
                <a:latin typeface="Arial" pitchFamily="34" charset="0"/>
              </a:defRPr>
            </a:lvl3pPr>
            <a:lvl4pPr marL="1296000" indent="-216000">
              <a:lnSpc>
                <a:spcPts val="2300"/>
              </a:lnSpc>
              <a:buFont typeface="Arial" pitchFamily="34" charset="0"/>
              <a:buChar char="•"/>
              <a:defRPr sz="1800">
                <a:latin typeface="Arial" pitchFamily="34" charset="0"/>
              </a:defRPr>
            </a:lvl4pPr>
            <a:lvl5pPr marL="1728000" indent="-216000">
              <a:lnSpc>
                <a:spcPts val="2300"/>
              </a:lnSpc>
              <a:buFont typeface="Arial" pitchFamily="34" charset="0"/>
              <a:buChar char="–"/>
              <a:defRPr sz="1800">
                <a:latin typeface="Arial" pitchFamily="34" charset="0"/>
              </a:defRPr>
            </a:lvl5pPr>
          </a:lstStyle>
          <a:p>
            <a:pPr lvl="0"/>
            <a:r>
              <a:rPr lang="de-DE" dirty="0"/>
              <a:t>Fließtext erste Ebene, durch Klicken bearbeiten</a:t>
            </a:r>
            <a:br>
              <a:rPr lang="de-DE" dirty="0"/>
            </a:br>
            <a:r>
              <a:rPr lang="de-DE" dirty="0"/>
              <a:t>2. Zeile Bildunterschrift</a:t>
            </a:r>
          </a:p>
        </p:txBody>
      </p:sp>
      <p:sp>
        <p:nvSpPr>
          <p:cNvPr id="9" name="Picture Placeholder 13"/>
          <p:cNvSpPr>
            <a:spLocks noGrp="1"/>
          </p:cNvSpPr>
          <p:nvPr>
            <p:ph type="pic" sz="quarter" idx="16"/>
          </p:nvPr>
        </p:nvSpPr>
        <p:spPr>
          <a:xfrm>
            <a:off x="1584000" y="434935"/>
            <a:ext cx="10260000" cy="5221328"/>
          </a:xfrm>
          <a:prstGeom prst="rect">
            <a:avLst/>
          </a:prstGeom>
          <a:solidFill>
            <a:schemeClr val="bg1">
              <a:lumMod val="95000"/>
            </a:schemeClr>
          </a:solidFill>
        </p:spPr>
        <p:txBody>
          <a:bodyPr vert="horz" anchor="ctr"/>
          <a:lstStyle>
            <a:lvl1pPr algn="ctr">
              <a:buNone/>
              <a:defRPr sz="1600">
                <a:latin typeface="+mn-lt"/>
                <a:cs typeface="Arial"/>
              </a:defRPr>
            </a:lvl1pPr>
          </a:lstStyle>
          <a:p>
            <a:r>
              <a:rPr lang="de-DE" dirty="0"/>
              <a:t>Bild durch Klicken auf Symbol hinzufügen</a:t>
            </a:r>
          </a:p>
        </p:txBody>
      </p:sp>
      <p:sp>
        <p:nvSpPr>
          <p:cNvPr id="4" name="Foliennummernplatzhalter 3">
            <a:extLst>
              <a:ext uri="{FF2B5EF4-FFF2-40B4-BE49-F238E27FC236}">
                <a16:creationId xmlns:a16="http://schemas.microsoft.com/office/drawing/2014/main" id="{09F0D43A-D82A-4ABE-8CB2-2E04750BBE06}"/>
              </a:ext>
            </a:extLst>
          </p:cNvPr>
          <p:cNvSpPr>
            <a:spLocks noGrp="1"/>
          </p:cNvSpPr>
          <p:nvPr>
            <p:ph type="sldNum" sz="quarter" idx="19"/>
          </p:nvPr>
        </p:nvSpPr>
        <p:spPr/>
        <p:txBody>
          <a:bodyPr/>
          <a:lstStyle/>
          <a:p>
            <a:fld id="{BF344DED-EFD9-43CF-B03F-63CB95A15DF8}" type="slidenum">
              <a:rPr lang="de-DE" smtClean="0"/>
              <a:pPr/>
              <a:t>‹Nr.›</a:t>
            </a:fld>
            <a:endParaRPr lang="de-DE" dirty="0"/>
          </a:p>
        </p:txBody>
      </p:sp>
      <p:sp>
        <p:nvSpPr>
          <p:cNvPr id="11" name="Fußzeilenplatzhalter 2">
            <a:extLst>
              <a:ext uri="{FF2B5EF4-FFF2-40B4-BE49-F238E27FC236}">
                <a16:creationId xmlns:a16="http://schemas.microsoft.com/office/drawing/2014/main" id="{FE8CE9B4-8E7A-40DC-9044-65CFFDA97C32}"/>
              </a:ext>
            </a:extLst>
          </p:cNvPr>
          <p:cNvSpPr>
            <a:spLocks noGrp="1"/>
          </p:cNvSpPr>
          <p:nvPr>
            <p:ph type="ftr" sz="quarter" idx="13"/>
          </p:nvPr>
        </p:nvSpPr>
        <p:spPr>
          <a:xfrm>
            <a:off x="1296000" y="6408000"/>
            <a:ext cx="9288000" cy="144000"/>
          </a:xfrm>
          <a:prstGeom prst="rect">
            <a:avLst/>
          </a:prstGeom>
        </p:spPr>
        <p:txBody>
          <a:bodyPr/>
          <a:lstStyle/>
          <a:p>
            <a:r>
              <a:rPr lang="de-DE" dirty="0"/>
              <a:t>Abteilung 10/11 Organisationsentwicklung</a:t>
            </a:r>
          </a:p>
          <a:p>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olie Bild voll">
    <p:bg>
      <p:bgPr>
        <a:solidFill>
          <a:schemeClr val="bg1"/>
        </a:solidFill>
        <a:effectLst/>
      </p:bgPr>
    </p:bg>
    <p:spTree>
      <p:nvGrpSpPr>
        <p:cNvPr id="1" name=""/>
        <p:cNvGrpSpPr/>
        <p:nvPr/>
      </p:nvGrpSpPr>
      <p:grpSpPr>
        <a:xfrm>
          <a:off x="0" y="0"/>
          <a:ext cx="0" cy="0"/>
          <a:chOff x="0" y="0"/>
          <a:chExt cx="0" cy="0"/>
        </a:xfrm>
      </p:grpSpPr>
      <p:sp>
        <p:nvSpPr>
          <p:cNvPr id="6" name="Text Placeholder 10"/>
          <p:cNvSpPr>
            <a:spLocks noGrp="1"/>
          </p:cNvSpPr>
          <p:nvPr>
            <p:ph type="body" sz="quarter" idx="11" hasCustomPrompt="1"/>
          </p:nvPr>
        </p:nvSpPr>
        <p:spPr>
          <a:xfrm>
            <a:off x="323999" y="5802346"/>
            <a:ext cx="11520000" cy="492291"/>
          </a:xfrm>
          <a:prstGeom prst="rect">
            <a:avLst/>
          </a:prstGeom>
        </p:spPr>
        <p:txBody>
          <a:bodyPr vert="horz" lIns="0" tIns="0" rIns="0" bIns="0"/>
          <a:lstStyle>
            <a:lvl1pPr marL="0" indent="0">
              <a:lnSpc>
                <a:spcPts val="1600"/>
              </a:lnSpc>
              <a:spcBef>
                <a:spcPts val="0"/>
              </a:spcBef>
              <a:buNone/>
              <a:defRPr sz="1200" b="0" i="0" baseline="0">
                <a:solidFill>
                  <a:srgbClr val="00325F"/>
                </a:solidFill>
                <a:latin typeface="+mn-lt"/>
                <a:cs typeface="Arial"/>
              </a:defRPr>
            </a:lvl1pPr>
            <a:lvl2pPr marL="216000" indent="-216000">
              <a:lnSpc>
                <a:spcPts val="2300"/>
              </a:lnSpc>
              <a:buClr>
                <a:srgbClr val="00325F"/>
              </a:buClr>
              <a:buSzPct val="120000"/>
              <a:buFont typeface="Symbol" pitchFamily="18" charset="2"/>
              <a:buChar char="-"/>
              <a:defRPr sz="1800">
                <a:solidFill>
                  <a:srgbClr val="00325F"/>
                </a:solidFill>
                <a:latin typeface="+mn-lt"/>
              </a:defRPr>
            </a:lvl2pPr>
            <a:lvl3pPr marL="864000" indent="-216000">
              <a:lnSpc>
                <a:spcPts val="2300"/>
              </a:lnSpc>
              <a:buFont typeface="Arial" pitchFamily="34" charset="0"/>
              <a:buChar char="–"/>
              <a:defRPr sz="1800" baseline="0">
                <a:latin typeface="Arial" pitchFamily="34" charset="0"/>
              </a:defRPr>
            </a:lvl3pPr>
            <a:lvl4pPr marL="1296000" indent="-216000">
              <a:lnSpc>
                <a:spcPts val="2300"/>
              </a:lnSpc>
              <a:buFont typeface="Arial" pitchFamily="34" charset="0"/>
              <a:buChar char="•"/>
              <a:defRPr sz="1800">
                <a:latin typeface="Arial" pitchFamily="34" charset="0"/>
              </a:defRPr>
            </a:lvl4pPr>
            <a:lvl5pPr marL="1728000" indent="-216000">
              <a:lnSpc>
                <a:spcPts val="2300"/>
              </a:lnSpc>
              <a:buFont typeface="Arial" pitchFamily="34" charset="0"/>
              <a:buChar char="–"/>
              <a:defRPr sz="1800">
                <a:latin typeface="Arial" pitchFamily="34" charset="0"/>
              </a:defRPr>
            </a:lvl5pPr>
          </a:lstStyle>
          <a:p>
            <a:pPr lvl="0"/>
            <a:r>
              <a:rPr lang="de-DE" dirty="0"/>
              <a:t>Fließtext erste Ebene, durch Klicken bearbeiten</a:t>
            </a:r>
            <a:br>
              <a:rPr lang="de-DE" dirty="0"/>
            </a:br>
            <a:r>
              <a:rPr lang="de-DE" dirty="0"/>
              <a:t>2. Zeile Bildunterschrift</a:t>
            </a:r>
          </a:p>
        </p:txBody>
      </p:sp>
      <p:sp>
        <p:nvSpPr>
          <p:cNvPr id="9" name="Picture Placeholder 13"/>
          <p:cNvSpPr>
            <a:spLocks noGrp="1"/>
          </p:cNvSpPr>
          <p:nvPr>
            <p:ph type="pic" sz="quarter" idx="16"/>
          </p:nvPr>
        </p:nvSpPr>
        <p:spPr>
          <a:xfrm>
            <a:off x="0" y="1"/>
            <a:ext cx="12193588" cy="5656263"/>
          </a:xfrm>
          <a:prstGeom prst="rect">
            <a:avLst/>
          </a:prstGeom>
          <a:solidFill>
            <a:schemeClr val="bg1">
              <a:lumMod val="95000"/>
            </a:schemeClr>
          </a:solidFill>
        </p:spPr>
        <p:txBody>
          <a:bodyPr vert="horz" anchor="ctr"/>
          <a:lstStyle>
            <a:lvl1pPr algn="ctr">
              <a:buNone/>
              <a:defRPr sz="1600">
                <a:latin typeface="+mn-lt"/>
                <a:cs typeface="Arial"/>
              </a:defRPr>
            </a:lvl1pPr>
          </a:lstStyle>
          <a:p>
            <a:r>
              <a:rPr lang="de-DE" dirty="0"/>
              <a:t>Bild durch Klicken auf Symbol hinzufügen</a:t>
            </a:r>
          </a:p>
        </p:txBody>
      </p:sp>
      <p:sp>
        <p:nvSpPr>
          <p:cNvPr id="4" name="Foliennummernplatzhalter 3">
            <a:extLst>
              <a:ext uri="{FF2B5EF4-FFF2-40B4-BE49-F238E27FC236}">
                <a16:creationId xmlns:a16="http://schemas.microsoft.com/office/drawing/2014/main" id="{09F0D43A-D82A-4ABE-8CB2-2E04750BBE06}"/>
              </a:ext>
            </a:extLst>
          </p:cNvPr>
          <p:cNvSpPr>
            <a:spLocks noGrp="1"/>
          </p:cNvSpPr>
          <p:nvPr>
            <p:ph type="sldNum" sz="quarter" idx="19"/>
          </p:nvPr>
        </p:nvSpPr>
        <p:spPr/>
        <p:txBody>
          <a:bodyPr/>
          <a:lstStyle/>
          <a:p>
            <a:fld id="{BF344DED-EFD9-43CF-B03F-63CB95A15DF8}" type="slidenum">
              <a:rPr lang="de-DE" smtClean="0"/>
              <a:pPr/>
              <a:t>‹Nr.›</a:t>
            </a:fld>
            <a:endParaRPr lang="de-DE" dirty="0"/>
          </a:p>
        </p:txBody>
      </p:sp>
      <p:sp>
        <p:nvSpPr>
          <p:cNvPr id="8" name="Fußzeilenplatzhalter 2">
            <a:extLst>
              <a:ext uri="{FF2B5EF4-FFF2-40B4-BE49-F238E27FC236}">
                <a16:creationId xmlns:a16="http://schemas.microsoft.com/office/drawing/2014/main" id="{FE8CE9B4-8E7A-40DC-9044-65CFFDA97C32}"/>
              </a:ext>
            </a:extLst>
          </p:cNvPr>
          <p:cNvSpPr>
            <a:spLocks noGrp="1"/>
          </p:cNvSpPr>
          <p:nvPr>
            <p:ph type="ftr" sz="quarter" idx="13"/>
          </p:nvPr>
        </p:nvSpPr>
        <p:spPr>
          <a:xfrm>
            <a:off x="1296000" y="6408000"/>
            <a:ext cx="9288000" cy="144000"/>
          </a:xfrm>
          <a:prstGeom prst="rect">
            <a:avLst/>
          </a:prstGeom>
        </p:spPr>
        <p:txBody>
          <a:bodyPr/>
          <a:lstStyle/>
          <a:p>
            <a:r>
              <a:rPr lang="de-DE" dirty="0"/>
              <a:t>Abteilung 10/11 Organisationsentwicklung</a:t>
            </a:r>
          </a:p>
          <a:p>
            <a:endParaRPr lang="de-DE" dirty="0"/>
          </a:p>
        </p:txBody>
      </p:sp>
    </p:spTree>
    <p:extLst>
      <p:ext uri="{BB962C8B-B14F-4D97-AF65-F5344CB8AC3E}">
        <p14:creationId xmlns:p14="http://schemas.microsoft.com/office/powerpoint/2010/main" val="2658887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image" Target="../media/image2.png"/><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7" name="Straight Connector 6"/>
          <p:cNvCxnSpPr/>
          <p:nvPr/>
        </p:nvCxnSpPr>
        <p:spPr>
          <a:xfrm>
            <a:off x="324000" y="6372000"/>
            <a:ext cx="11521500" cy="1588"/>
          </a:xfrm>
          <a:prstGeom prst="line">
            <a:avLst/>
          </a:prstGeom>
          <a:ln w="6350" cap="flat">
            <a:solidFill>
              <a:srgbClr val="00325F"/>
            </a:solidFill>
          </a:ln>
          <a:effectLst/>
        </p:spPr>
        <p:style>
          <a:lnRef idx="2">
            <a:schemeClr val="accent1"/>
          </a:lnRef>
          <a:fillRef idx="0">
            <a:schemeClr val="accent1"/>
          </a:fillRef>
          <a:effectRef idx="1">
            <a:schemeClr val="accent1"/>
          </a:effectRef>
          <a:fontRef idx="minor">
            <a:schemeClr val="tx1"/>
          </a:fontRef>
        </p:style>
      </p:cxnSp>
      <p:sp>
        <p:nvSpPr>
          <p:cNvPr id="11" name="Titelplatzhalter 10">
            <a:extLst>
              <a:ext uri="{FF2B5EF4-FFF2-40B4-BE49-F238E27FC236}">
                <a16:creationId xmlns:a16="http://schemas.microsoft.com/office/drawing/2014/main" id="{429D6300-579B-48C6-BB37-1DA636246238}"/>
              </a:ext>
            </a:extLst>
          </p:cNvPr>
          <p:cNvSpPr>
            <a:spLocks noGrp="1"/>
          </p:cNvSpPr>
          <p:nvPr>
            <p:ph type="title"/>
          </p:nvPr>
        </p:nvSpPr>
        <p:spPr>
          <a:xfrm>
            <a:off x="1584000" y="432000"/>
            <a:ext cx="9000000" cy="936000"/>
          </a:xfrm>
          <a:prstGeom prst="rect">
            <a:avLst/>
          </a:prstGeom>
        </p:spPr>
        <p:txBody>
          <a:bodyPr vert="horz" lIns="0" tIns="0" rIns="0" bIns="0" rtlCol="0" anchor="t" anchorCtr="0">
            <a:noAutofit/>
          </a:bodyPr>
          <a:lstStyle/>
          <a:p>
            <a:r>
              <a:rPr lang="de-DE"/>
              <a:t>Headline bearbeiten</a:t>
            </a:r>
            <a:br>
              <a:rPr lang="de-DE"/>
            </a:br>
            <a:r>
              <a:rPr lang="de-DE"/>
              <a:t>2. Zeile Headline</a:t>
            </a:r>
            <a:endParaRPr lang="de-DE" dirty="0"/>
          </a:p>
        </p:txBody>
      </p:sp>
      <p:sp>
        <p:nvSpPr>
          <p:cNvPr id="12" name="Textplatzhalter 11">
            <a:extLst>
              <a:ext uri="{FF2B5EF4-FFF2-40B4-BE49-F238E27FC236}">
                <a16:creationId xmlns:a16="http://schemas.microsoft.com/office/drawing/2014/main" id="{0AB2FF65-DEF5-4CBB-A429-68E123675D02}"/>
              </a:ext>
            </a:extLst>
          </p:cNvPr>
          <p:cNvSpPr>
            <a:spLocks noGrp="1"/>
          </p:cNvSpPr>
          <p:nvPr>
            <p:ph type="body" idx="1"/>
          </p:nvPr>
        </p:nvSpPr>
        <p:spPr>
          <a:xfrm>
            <a:off x="1584000" y="2462038"/>
            <a:ext cx="9000000" cy="3816000"/>
          </a:xfrm>
          <a:prstGeom prst="rect">
            <a:avLst/>
          </a:prstGeom>
        </p:spPr>
        <p:txBody>
          <a:bodyPr vert="horz" lIns="0" tIns="0" rIns="0" bIns="0" rtlCol="0">
            <a:noAutofit/>
          </a:bodyPr>
          <a:lstStyle/>
          <a:p>
            <a:pPr lvl="0"/>
            <a:r>
              <a:rPr lang="de-DE" dirty="0"/>
              <a:t>Fließtext erste Ebene, durch Klicken bearbeiten</a:t>
            </a:r>
          </a:p>
          <a:p>
            <a:pPr lvl="1"/>
            <a:r>
              <a:rPr lang="de-DE" dirty="0"/>
              <a:t>2. Textebene (Listendarstellung) durch Verwenden der ‚Einrücken-Taste‘</a:t>
            </a:r>
          </a:p>
        </p:txBody>
      </p:sp>
      <p:sp>
        <p:nvSpPr>
          <p:cNvPr id="16" name="Foliennummernplatzhalter 15">
            <a:extLst>
              <a:ext uri="{FF2B5EF4-FFF2-40B4-BE49-F238E27FC236}">
                <a16:creationId xmlns:a16="http://schemas.microsoft.com/office/drawing/2014/main" id="{4BB7025D-4AD3-465E-8DF7-CE14C2057A8E}"/>
              </a:ext>
            </a:extLst>
          </p:cNvPr>
          <p:cNvSpPr>
            <a:spLocks noGrp="1"/>
          </p:cNvSpPr>
          <p:nvPr>
            <p:ph type="sldNum" sz="quarter" idx="4"/>
          </p:nvPr>
        </p:nvSpPr>
        <p:spPr>
          <a:xfrm>
            <a:off x="324000" y="6408000"/>
            <a:ext cx="252000" cy="144000"/>
          </a:xfrm>
          <a:prstGeom prst="rect">
            <a:avLst/>
          </a:prstGeom>
        </p:spPr>
        <p:txBody>
          <a:bodyPr vert="horz" lIns="0" tIns="0" rIns="0" bIns="0" rtlCol="0" anchor="t" anchorCtr="0"/>
          <a:lstStyle>
            <a:lvl1pPr algn="l">
              <a:defRPr sz="800">
                <a:solidFill>
                  <a:srgbClr val="00325F"/>
                </a:solidFill>
              </a:defRPr>
            </a:lvl1pPr>
          </a:lstStyle>
          <a:p>
            <a:fld id="{BF344DED-EFD9-43CF-B03F-63CB95A15DF8}" type="slidenum">
              <a:rPr lang="de-DE" smtClean="0"/>
              <a:pPr/>
              <a:t>‹Nr.›</a:t>
            </a:fld>
            <a:endParaRPr lang="de-DE" dirty="0"/>
          </a:p>
        </p:txBody>
      </p:sp>
      <p:pic>
        <p:nvPicPr>
          <p:cNvPr id="18" name="Grafik 17" descr="Logo-solo_1500px_transparent.png">
            <a:extLst>
              <a:ext uri="{FF2B5EF4-FFF2-40B4-BE49-F238E27FC236}">
                <a16:creationId xmlns:a16="http://schemas.microsoft.com/office/drawing/2014/main" id="{74E0079C-EE96-4365-A34F-284BB61027C9}"/>
              </a:ext>
            </a:extLst>
          </p:cNvPr>
          <p:cNvPicPr>
            <a:picLocks noChangeAspect="1"/>
          </p:cNvPicPr>
          <p:nvPr/>
        </p:nvPicPr>
        <p:blipFill>
          <a:blip r:embed="rId13"/>
          <a:stretch>
            <a:fillRect/>
          </a:stretch>
        </p:blipFill>
        <p:spPr>
          <a:xfrm>
            <a:off x="11065544" y="6433200"/>
            <a:ext cx="792000" cy="250218"/>
          </a:xfrm>
          <a:prstGeom prst="rect">
            <a:avLst/>
          </a:prstGeom>
        </p:spPr>
      </p:pic>
      <p:sp>
        <p:nvSpPr>
          <p:cNvPr id="19" name="Textfeld 18">
            <a:extLst>
              <a:ext uri="{FF2B5EF4-FFF2-40B4-BE49-F238E27FC236}">
                <a16:creationId xmlns:a16="http://schemas.microsoft.com/office/drawing/2014/main" id="{8CC207E9-BD1D-4564-B849-43A8D263688A}"/>
              </a:ext>
            </a:extLst>
          </p:cNvPr>
          <p:cNvSpPr txBox="1"/>
          <p:nvPr/>
        </p:nvSpPr>
        <p:spPr>
          <a:xfrm flipH="1">
            <a:off x="1188000" y="6407999"/>
            <a:ext cx="108000" cy="144000"/>
          </a:xfrm>
          <a:prstGeom prst="rect">
            <a:avLst/>
          </a:prstGeom>
          <a:noFill/>
        </p:spPr>
        <p:txBody>
          <a:bodyPr wrap="square" lIns="0" tIns="0" rIns="0" bIns="0" rtlCol="0">
            <a:spAutoFit/>
          </a:bodyPr>
          <a:lstStyle/>
          <a:p>
            <a:pPr algn="ctr"/>
            <a:r>
              <a:rPr lang="de-DE" sz="800" dirty="0">
                <a:solidFill>
                  <a:srgbClr val="00325F"/>
                </a:solidFill>
                <a:latin typeface="+mn-lt"/>
                <a:cs typeface="Arial" pitchFamily="34" charset="0"/>
              </a:rPr>
              <a:t>|</a:t>
            </a:r>
            <a:endParaRPr lang="de-DE" sz="1050" dirty="0">
              <a:solidFill>
                <a:srgbClr val="00325F"/>
              </a:solidFill>
              <a:latin typeface="Arial" pitchFamily="34" charset="0"/>
              <a:cs typeface="Arial" pitchFamily="34" charset="0"/>
            </a:endParaRPr>
          </a:p>
        </p:txBody>
      </p:sp>
      <p:sp>
        <p:nvSpPr>
          <p:cNvPr id="10" name="Fußzeilenplatzhalter 15">
            <a:extLst>
              <a:ext uri="{FF2B5EF4-FFF2-40B4-BE49-F238E27FC236}">
                <a16:creationId xmlns:a16="http://schemas.microsoft.com/office/drawing/2014/main" id="{031762CF-6584-44E1-86FF-415EA31281B0}"/>
              </a:ext>
            </a:extLst>
          </p:cNvPr>
          <p:cNvSpPr>
            <a:spLocks noGrp="1"/>
          </p:cNvSpPr>
          <p:nvPr>
            <p:ph type="ftr" sz="quarter" idx="3"/>
          </p:nvPr>
        </p:nvSpPr>
        <p:spPr>
          <a:xfrm>
            <a:off x="1296000" y="6408000"/>
            <a:ext cx="9288000" cy="144000"/>
          </a:xfrm>
          <a:prstGeom prst="rect">
            <a:avLst/>
          </a:prstGeom>
        </p:spPr>
        <p:txBody>
          <a:bodyPr/>
          <a:lstStyle>
            <a:lvl1pPr algn="r">
              <a:defRPr sz="1050"/>
            </a:lvl1pPr>
          </a:lstStyle>
          <a:p>
            <a:r>
              <a:rPr lang="de-DE" dirty="0"/>
              <a:t>Abteilung 10/11 Organisationsentwicklung</a:t>
            </a:r>
          </a:p>
        </p:txBody>
      </p:sp>
    </p:spTree>
  </p:cSld>
  <p:clrMap bg1="lt1" tx1="dk1" bg2="lt2" tx2="dk2" accent1="accent1" accent2="accent2" accent3="accent3" accent4="accent4" accent5="accent5" accent6="accent6" hlink="hlink" folHlink="folHlink"/>
  <p:sldLayoutIdLst>
    <p:sldLayoutId id="2147483669" r:id="rId1"/>
    <p:sldLayoutId id="2147483677" r:id="rId2"/>
    <p:sldLayoutId id="2147483670" r:id="rId3"/>
    <p:sldLayoutId id="2147483657" r:id="rId4"/>
    <p:sldLayoutId id="2147483668" r:id="rId5"/>
    <p:sldLayoutId id="2147483675" r:id="rId6"/>
    <p:sldLayoutId id="2147483671" r:id="rId7"/>
    <p:sldLayoutId id="2147483672" r:id="rId8"/>
    <p:sldLayoutId id="2147483676" r:id="rId9"/>
    <p:sldLayoutId id="2147483673" r:id="rId10"/>
    <p:sldLayoutId id="2147483674" r:id="rId11"/>
  </p:sldLayoutIdLst>
  <p:hf hdr="0"/>
  <p:txStyles>
    <p:titleStyle>
      <a:lvl1pPr algn="l" defTabSz="457200" rtl="0" eaLnBrk="1" latinLnBrk="0" hangingPunct="1">
        <a:lnSpc>
          <a:spcPts val="3200"/>
        </a:lnSpc>
        <a:spcBef>
          <a:spcPct val="0"/>
        </a:spcBef>
        <a:buNone/>
        <a:defRPr lang="de-DE" sz="2800" b="0" i="0" kern="1200" baseline="0" smtClean="0">
          <a:solidFill>
            <a:srgbClr val="005493"/>
          </a:solidFill>
          <a:latin typeface="+mj-lt"/>
          <a:ea typeface="+mj-ea"/>
          <a:cs typeface="Arial"/>
        </a:defRPr>
      </a:lvl1pPr>
    </p:titleStyle>
    <p:bodyStyle>
      <a:lvl1pPr marL="0" indent="0" algn="l" defTabSz="457200" rtl="0" eaLnBrk="1" latinLnBrk="0" hangingPunct="1">
        <a:lnSpc>
          <a:spcPts val="2300"/>
        </a:lnSpc>
        <a:spcBef>
          <a:spcPts val="0"/>
        </a:spcBef>
        <a:buFont typeface="Arial"/>
        <a:buNone/>
        <a:defRPr lang="de-DE" sz="1800" b="0" i="0" kern="1200" baseline="0" smtClean="0">
          <a:solidFill>
            <a:srgbClr val="00325F"/>
          </a:solidFill>
          <a:latin typeface="+mn-lt"/>
          <a:ea typeface="+mn-ea"/>
          <a:cs typeface="Arial"/>
        </a:defRPr>
      </a:lvl1pPr>
      <a:lvl2pPr marL="216000" indent="-216000" algn="l" defTabSz="457200" rtl="0" eaLnBrk="1" latinLnBrk="0" hangingPunct="1">
        <a:lnSpc>
          <a:spcPts val="2300"/>
        </a:lnSpc>
        <a:spcBef>
          <a:spcPct val="20000"/>
        </a:spcBef>
        <a:buFont typeface="Arial"/>
        <a:buChar char="–"/>
        <a:defRPr lang="de-DE" sz="1800" kern="1200" smtClean="0">
          <a:solidFill>
            <a:srgbClr val="00325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7" name="Straight Connector 6"/>
          <p:cNvCxnSpPr/>
          <p:nvPr/>
        </p:nvCxnSpPr>
        <p:spPr>
          <a:xfrm>
            <a:off x="324000" y="6372000"/>
            <a:ext cx="11521500" cy="1588"/>
          </a:xfrm>
          <a:prstGeom prst="line">
            <a:avLst/>
          </a:prstGeom>
          <a:ln w="6350" cap="flat">
            <a:solidFill>
              <a:srgbClr val="00325F"/>
            </a:solidFill>
          </a:ln>
          <a:effectLst/>
        </p:spPr>
        <p:style>
          <a:lnRef idx="2">
            <a:schemeClr val="accent1"/>
          </a:lnRef>
          <a:fillRef idx="0">
            <a:schemeClr val="accent1"/>
          </a:fillRef>
          <a:effectRef idx="1">
            <a:schemeClr val="accent1"/>
          </a:effectRef>
          <a:fontRef idx="minor">
            <a:schemeClr val="tx1"/>
          </a:fontRef>
        </p:style>
      </p:cxnSp>
      <p:sp>
        <p:nvSpPr>
          <p:cNvPr id="11" name="Titelplatzhalter 10">
            <a:extLst>
              <a:ext uri="{FF2B5EF4-FFF2-40B4-BE49-F238E27FC236}">
                <a16:creationId xmlns:a16="http://schemas.microsoft.com/office/drawing/2014/main" id="{429D6300-579B-48C6-BB37-1DA636246238}"/>
              </a:ext>
            </a:extLst>
          </p:cNvPr>
          <p:cNvSpPr>
            <a:spLocks noGrp="1"/>
          </p:cNvSpPr>
          <p:nvPr>
            <p:ph type="title"/>
          </p:nvPr>
        </p:nvSpPr>
        <p:spPr>
          <a:xfrm>
            <a:off x="1584000" y="432000"/>
            <a:ext cx="9000000" cy="936000"/>
          </a:xfrm>
          <a:prstGeom prst="rect">
            <a:avLst/>
          </a:prstGeom>
        </p:spPr>
        <p:txBody>
          <a:bodyPr vert="horz" lIns="0" tIns="0" rIns="0" bIns="0" rtlCol="0" anchor="t" anchorCtr="0">
            <a:noAutofit/>
          </a:bodyPr>
          <a:lstStyle/>
          <a:p>
            <a:r>
              <a:rPr lang="de-DE"/>
              <a:t>Headline bearbeiten</a:t>
            </a:r>
            <a:br>
              <a:rPr lang="de-DE"/>
            </a:br>
            <a:r>
              <a:rPr lang="de-DE"/>
              <a:t>2. Zeile Headline</a:t>
            </a:r>
            <a:endParaRPr lang="de-DE" dirty="0"/>
          </a:p>
        </p:txBody>
      </p:sp>
      <p:sp>
        <p:nvSpPr>
          <p:cNvPr id="12" name="Textplatzhalter 11">
            <a:extLst>
              <a:ext uri="{FF2B5EF4-FFF2-40B4-BE49-F238E27FC236}">
                <a16:creationId xmlns:a16="http://schemas.microsoft.com/office/drawing/2014/main" id="{0AB2FF65-DEF5-4CBB-A429-68E123675D02}"/>
              </a:ext>
            </a:extLst>
          </p:cNvPr>
          <p:cNvSpPr>
            <a:spLocks noGrp="1"/>
          </p:cNvSpPr>
          <p:nvPr>
            <p:ph type="body" idx="1"/>
          </p:nvPr>
        </p:nvSpPr>
        <p:spPr>
          <a:xfrm>
            <a:off x="1584000" y="2462038"/>
            <a:ext cx="9000000" cy="3816000"/>
          </a:xfrm>
          <a:prstGeom prst="rect">
            <a:avLst/>
          </a:prstGeom>
        </p:spPr>
        <p:txBody>
          <a:bodyPr vert="horz" lIns="0" tIns="0" rIns="0" bIns="0" rtlCol="0">
            <a:noAutofit/>
          </a:bodyPr>
          <a:lstStyle/>
          <a:p>
            <a:pPr lvl="0"/>
            <a:r>
              <a:rPr lang="de-DE" dirty="0"/>
              <a:t>Fließtext erste Ebene, durch Klicken bearbeiten</a:t>
            </a:r>
          </a:p>
          <a:p>
            <a:pPr lvl="1"/>
            <a:r>
              <a:rPr lang="de-DE" dirty="0"/>
              <a:t>2. Textebene (Listendarstellung) durch Verwenden der ‚Einrücken-Taste‘</a:t>
            </a:r>
          </a:p>
        </p:txBody>
      </p:sp>
      <p:sp>
        <p:nvSpPr>
          <p:cNvPr id="16" name="Foliennummernplatzhalter 15">
            <a:extLst>
              <a:ext uri="{FF2B5EF4-FFF2-40B4-BE49-F238E27FC236}">
                <a16:creationId xmlns:a16="http://schemas.microsoft.com/office/drawing/2014/main" id="{4BB7025D-4AD3-465E-8DF7-CE14C2057A8E}"/>
              </a:ext>
            </a:extLst>
          </p:cNvPr>
          <p:cNvSpPr>
            <a:spLocks noGrp="1"/>
          </p:cNvSpPr>
          <p:nvPr>
            <p:ph type="sldNum" sz="quarter" idx="4"/>
          </p:nvPr>
        </p:nvSpPr>
        <p:spPr>
          <a:xfrm>
            <a:off x="324000" y="6408000"/>
            <a:ext cx="252000" cy="144000"/>
          </a:xfrm>
          <a:prstGeom prst="rect">
            <a:avLst/>
          </a:prstGeom>
        </p:spPr>
        <p:txBody>
          <a:bodyPr vert="horz" lIns="0" tIns="0" rIns="0" bIns="0" rtlCol="0" anchor="t" anchorCtr="0"/>
          <a:lstStyle>
            <a:lvl1pPr algn="l">
              <a:defRPr sz="800">
                <a:solidFill>
                  <a:srgbClr val="00325F"/>
                </a:solidFill>
              </a:defRPr>
            </a:lvl1pPr>
          </a:lstStyle>
          <a:p>
            <a:fld id="{BF344DED-EFD9-43CF-B03F-63CB95A15DF8}" type="slidenum">
              <a:rPr lang="de-DE" smtClean="0"/>
              <a:pPr/>
              <a:t>‹Nr.›</a:t>
            </a:fld>
            <a:endParaRPr lang="de-DE" dirty="0"/>
          </a:p>
        </p:txBody>
      </p:sp>
      <p:pic>
        <p:nvPicPr>
          <p:cNvPr id="18" name="Grafik 17" descr="Logo-solo_1500px_transparent.png">
            <a:extLst>
              <a:ext uri="{FF2B5EF4-FFF2-40B4-BE49-F238E27FC236}">
                <a16:creationId xmlns:a16="http://schemas.microsoft.com/office/drawing/2014/main" id="{74E0079C-EE96-4365-A34F-284BB61027C9}"/>
              </a:ext>
            </a:extLst>
          </p:cNvPr>
          <p:cNvPicPr>
            <a:picLocks noChangeAspect="1"/>
          </p:cNvPicPr>
          <p:nvPr/>
        </p:nvPicPr>
        <p:blipFill>
          <a:blip r:embed="rId15"/>
          <a:stretch>
            <a:fillRect/>
          </a:stretch>
        </p:blipFill>
        <p:spPr>
          <a:xfrm>
            <a:off x="11065544" y="6433200"/>
            <a:ext cx="792000" cy="250218"/>
          </a:xfrm>
          <a:prstGeom prst="rect">
            <a:avLst/>
          </a:prstGeom>
        </p:spPr>
      </p:pic>
      <p:sp>
        <p:nvSpPr>
          <p:cNvPr id="19" name="Textfeld 18">
            <a:extLst>
              <a:ext uri="{FF2B5EF4-FFF2-40B4-BE49-F238E27FC236}">
                <a16:creationId xmlns:a16="http://schemas.microsoft.com/office/drawing/2014/main" id="{8CC207E9-BD1D-4564-B849-43A8D263688A}"/>
              </a:ext>
            </a:extLst>
          </p:cNvPr>
          <p:cNvSpPr txBox="1"/>
          <p:nvPr/>
        </p:nvSpPr>
        <p:spPr>
          <a:xfrm flipH="1">
            <a:off x="1188000" y="6407999"/>
            <a:ext cx="108000" cy="144000"/>
          </a:xfrm>
          <a:prstGeom prst="rect">
            <a:avLst/>
          </a:prstGeom>
          <a:noFill/>
        </p:spPr>
        <p:txBody>
          <a:bodyPr wrap="square" lIns="0" tIns="0" rIns="0" bIns="0" rtlCol="0">
            <a:spAutoFit/>
          </a:bodyPr>
          <a:lstStyle/>
          <a:p>
            <a:pPr algn="ctr"/>
            <a:r>
              <a:rPr lang="de-DE" sz="800" dirty="0">
                <a:solidFill>
                  <a:srgbClr val="00325F"/>
                </a:solidFill>
                <a:latin typeface="+mn-lt"/>
                <a:cs typeface="Arial" pitchFamily="34" charset="0"/>
              </a:rPr>
              <a:t>|</a:t>
            </a:r>
            <a:endParaRPr lang="de-DE" sz="1050" dirty="0">
              <a:solidFill>
                <a:srgbClr val="00325F"/>
              </a:solidFill>
              <a:latin typeface="Arial" pitchFamily="34" charset="0"/>
              <a:cs typeface="Arial" pitchFamily="34" charset="0"/>
            </a:endParaRPr>
          </a:p>
        </p:txBody>
      </p:sp>
      <p:sp>
        <p:nvSpPr>
          <p:cNvPr id="9" name="Rechteck 8"/>
          <p:cNvSpPr/>
          <p:nvPr/>
        </p:nvSpPr>
        <p:spPr>
          <a:xfrm>
            <a:off x="608441" y="6360402"/>
            <a:ext cx="678391" cy="215444"/>
          </a:xfrm>
          <a:prstGeom prst="rect">
            <a:avLst/>
          </a:prstGeom>
        </p:spPr>
        <p:txBody>
          <a:bodyPr wrap="none">
            <a:spAutoFit/>
          </a:bodyPr>
          <a:lstStyle/>
          <a:p>
            <a:r>
              <a:rPr lang="de-DE" sz="800" dirty="0"/>
              <a:t>17.06.2019</a:t>
            </a:r>
          </a:p>
        </p:txBody>
      </p:sp>
      <p:sp>
        <p:nvSpPr>
          <p:cNvPr id="10" name="Fußzeilenplatzhalter 15">
            <a:extLst>
              <a:ext uri="{FF2B5EF4-FFF2-40B4-BE49-F238E27FC236}">
                <a16:creationId xmlns:a16="http://schemas.microsoft.com/office/drawing/2014/main" id="{031762CF-6584-44E1-86FF-415EA31281B0}"/>
              </a:ext>
            </a:extLst>
          </p:cNvPr>
          <p:cNvSpPr>
            <a:spLocks noGrp="1"/>
          </p:cNvSpPr>
          <p:nvPr>
            <p:ph type="ftr" sz="quarter" idx="3"/>
          </p:nvPr>
        </p:nvSpPr>
        <p:spPr>
          <a:xfrm>
            <a:off x="1296000" y="6408000"/>
            <a:ext cx="9288000" cy="144000"/>
          </a:xfrm>
          <a:prstGeom prst="rect">
            <a:avLst/>
          </a:prstGeom>
        </p:spPr>
        <p:txBody>
          <a:bodyPr/>
          <a:lstStyle>
            <a:lvl1pPr algn="r">
              <a:defRPr sz="1050"/>
            </a:lvl1pPr>
          </a:lstStyle>
          <a:p>
            <a:r>
              <a:rPr lang="de-DE"/>
              <a:t>Veränderungswerkstatt DigA</a:t>
            </a:r>
            <a:endParaRPr lang="de-DE" dirty="0"/>
          </a:p>
        </p:txBody>
      </p:sp>
    </p:spTree>
    <p:extLst>
      <p:ext uri="{BB962C8B-B14F-4D97-AF65-F5344CB8AC3E}">
        <p14:creationId xmlns:p14="http://schemas.microsoft.com/office/powerpoint/2010/main" val="298934023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1" r:id="rId12"/>
    <p:sldLayoutId id="2147483692" r:id="rId13"/>
  </p:sldLayoutIdLst>
  <p:hf hdr="0" dt="0"/>
  <p:txStyles>
    <p:titleStyle>
      <a:lvl1pPr algn="l" defTabSz="457200" rtl="0" eaLnBrk="1" latinLnBrk="0" hangingPunct="1">
        <a:lnSpc>
          <a:spcPts val="3200"/>
        </a:lnSpc>
        <a:spcBef>
          <a:spcPct val="0"/>
        </a:spcBef>
        <a:buNone/>
        <a:defRPr lang="de-DE" sz="2800" b="0" i="0" kern="1200" baseline="0" smtClean="0">
          <a:solidFill>
            <a:srgbClr val="005493"/>
          </a:solidFill>
          <a:latin typeface="+mj-lt"/>
          <a:ea typeface="+mj-ea"/>
          <a:cs typeface="Arial"/>
        </a:defRPr>
      </a:lvl1pPr>
    </p:titleStyle>
    <p:bodyStyle>
      <a:lvl1pPr marL="0" indent="0" algn="l" defTabSz="457200" rtl="0" eaLnBrk="1" latinLnBrk="0" hangingPunct="1">
        <a:lnSpc>
          <a:spcPts val="2300"/>
        </a:lnSpc>
        <a:spcBef>
          <a:spcPts val="0"/>
        </a:spcBef>
        <a:buFont typeface="Arial"/>
        <a:buNone/>
        <a:defRPr lang="de-DE" sz="1800" b="0" i="0" kern="1200" baseline="0" smtClean="0">
          <a:solidFill>
            <a:srgbClr val="00325F"/>
          </a:solidFill>
          <a:latin typeface="+mn-lt"/>
          <a:ea typeface="+mn-ea"/>
          <a:cs typeface="Arial"/>
        </a:defRPr>
      </a:lvl1pPr>
      <a:lvl2pPr marL="216000" indent="-216000" algn="l" defTabSz="457200" rtl="0" eaLnBrk="1" latinLnBrk="0" hangingPunct="1">
        <a:lnSpc>
          <a:spcPts val="2300"/>
        </a:lnSpc>
        <a:spcBef>
          <a:spcPct val="20000"/>
        </a:spcBef>
        <a:buFont typeface="Arial"/>
        <a:buChar char="–"/>
        <a:defRPr lang="de-DE" sz="1800" kern="1200" smtClean="0">
          <a:solidFill>
            <a:srgbClr val="00325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bwMode="gray">
          <a:xfrm>
            <a:off x="5129509" y="6237289"/>
            <a:ext cx="6552105" cy="381792"/>
          </a:xfrm>
          <a:prstGeom prst="rect">
            <a:avLst/>
          </a:prstGeom>
        </p:spPr>
        <p:txBody>
          <a:bodyPr wrap="none" lIns="0" tIns="0" rIns="0" bIns="0" anchor="b" anchorCtr="0"/>
          <a:lstStyle>
            <a:lvl1pPr>
              <a:defRPr>
                <a:solidFill>
                  <a:schemeClr val="bg1">
                    <a:lumMod val="50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825" b="1" i="0" u="none" strike="noStrike" kern="1200" cap="none" spc="0" normalizeH="0" baseline="0" noProof="0" dirty="0">
                <a:ln>
                  <a:noFill/>
                </a:ln>
                <a:solidFill>
                  <a:srgbClr val="6B6562"/>
                </a:solidFill>
                <a:effectLst/>
                <a:uLnTx/>
                <a:uFillTx/>
                <a:latin typeface="Arial" pitchFamily="34" charset="0"/>
                <a:ea typeface="+mn-ea"/>
                <a:cs typeface="+mn-cs"/>
              </a:rPr>
              <a:t>SEITE</a:t>
            </a:r>
            <a:r>
              <a:rPr kumimoji="0" lang="de-DE" sz="825" b="0" i="0" u="none" strike="noStrike" kern="1200" cap="none" spc="0" normalizeH="0" baseline="0" noProof="0" dirty="0">
                <a:ln>
                  <a:noFill/>
                </a:ln>
                <a:solidFill>
                  <a:srgbClr val="6B6562"/>
                </a:solidFill>
                <a:effectLst/>
                <a:uLnTx/>
                <a:uFillTx/>
                <a:latin typeface="Arial" pitchFamily="34" charset="0"/>
                <a:ea typeface="+mn-ea"/>
                <a:cs typeface="+mn-cs"/>
              </a:rPr>
              <a:t> </a:t>
            </a:r>
            <a:fld id="{DA920B65-1EA1-4E7C-8C02-8EF7FE9A4E88}" type="slidenum">
              <a:rPr kumimoji="0" lang="de-DE" sz="825" b="1" i="0" u="none" strike="noStrike" kern="1200" cap="none" spc="0" normalizeH="0" baseline="0" noProof="0" smtClean="0">
                <a:ln>
                  <a:noFill/>
                </a:ln>
                <a:solidFill>
                  <a:srgbClr val="6B6562"/>
                </a:solidFill>
                <a:effectLst/>
                <a:uLnTx/>
                <a:uFillTx/>
                <a:latin typeface="Arial" pitchFamily="34" charset="0"/>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‹Nr.›</a:t>
            </a:fld>
            <a:r>
              <a:rPr kumimoji="0" lang="de-DE" sz="825" b="1" i="0" u="none" strike="noStrike" kern="1200" cap="none" spc="0" normalizeH="0" baseline="0" noProof="0" dirty="0">
                <a:ln>
                  <a:noFill/>
                </a:ln>
                <a:solidFill>
                  <a:srgbClr val="6B6562"/>
                </a:solidFill>
                <a:effectLst/>
                <a:uLnTx/>
                <a:uFillTx/>
                <a:latin typeface="Arial" pitchFamily="34" charset="0"/>
                <a:ea typeface="+mn-ea"/>
                <a:cs typeface="+mn-cs"/>
              </a:rPr>
              <a:t> </a:t>
            </a:r>
          </a:p>
        </p:txBody>
      </p:sp>
      <p:sp>
        <p:nvSpPr>
          <p:cNvPr id="13" name="TextBox 7"/>
          <p:cNvSpPr txBox="1"/>
          <p:nvPr userDrawn="1"/>
        </p:nvSpPr>
        <p:spPr bwMode="gray">
          <a:xfrm>
            <a:off x="1664897" y="1368162"/>
            <a:ext cx="738623" cy="463564"/>
          </a:xfrm>
          <a:prstGeom prst="rect">
            <a:avLst/>
          </a:prstGeom>
          <a:noFill/>
        </p:spPr>
        <p:txBody>
          <a:bodyPr wrap="none" lIns="0" tIns="0" rIns="0" bIns="0" anchor="b"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6B6562"/>
                </a:solidFill>
                <a:effectLst/>
                <a:uLnTx/>
                <a:uFillTx/>
                <a:latin typeface="Arial" pitchFamily="34" charset="0"/>
                <a:ea typeface="+mn-ea"/>
                <a:cs typeface="Arial" pitchFamily="34" charset="0"/>
              </a:rPr>
              <a:t>_</a:t>
            </a:r>
            <a:endParaRPr kumimoji="0" lang="de-DE" sz="2400" b="1" i="0" u="none" strike="noStrike" kern="1200" cap="none" spc="0" normalizeH="0" baseline="0" noProof="0" dirty="0">
              <a:ln>
                <a:noFill/>
              </a:ln>
              <a:solidFill>
                <a:srgbClr val="6B6562"/>
              </a:solidFill>
              <a:effectLst/>
              <a:uLnTx/>
              <a:uFillTx/>
              <a:latin typeface="Arial" pitchFamily="34" charset="0"/>
              <a:ea typeface="+mn-ea"/>
              <a:cs typeface="Arial" pitchFamily="34" charset="0"/>
            </a:endParaRPr>
          </a:p>
        </p:txBody>
      </p:sp>
      <p:pic>
        <p:nvPicPr>
          <p:cNvPr id="7" name="Grafik 6" descr="Logo_1zeilig_3c_transparent.png"/>
          <p:cNvPicPr>
            <a:picLocks noChangeAspect="1"/>
          </p:cNvPicPr>
          <p:nvPr userDrawn="1"/>
        </p:nvPicPr>
        <p:blipFill>
          <a:blip r:embed="rId21"/>
          <a:stretch>
            <a:fillRect/>
          </a:stretch>
        </p:blipFill>
        <p:spPr>
          <a:xfrm>
            <a:off x="1632658" y="6467120"/>
            <a:ext cx="3102805" cy="143256"/>
          </a:xfrm>
          <a:prstGeom prst="rect">
            <a:avLst/>
          </a:prstGeom>
        </p:spPr>
      </p:pic>
    </p:spTree>
    <p:extLst>
      <p:ext uri="{BB962C8B-B14F-4D97-AF65-F5344CB8AC3E}">
        <p14:creationId xmlns:p14="http://schemas.microsoft.com/office/powerpoint/2010/main" val="1629753516"/>
      </p:ext>
    </p:extLst>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Lst>
  <p:hf hdr="0" ftr="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Akkurat" pitchFamily="2" charset="0"/>
        </a:defRPr>
      </a:lvl2pPr>
      <a:lvl3pPr algn="ctr" rtl="0" eaLnBrk="0" fontAlgn="base" hangingPunct="0">
        <a:spcBef>
          <a:spcPct val="0"/>
        </a:spcBef>
        <a:spcAft>
          <a:spcPct val="0"/>
        </a:spcAft>
        <a:defRPr sz="3300">
          <a:solidFill>
            <a:schemeClr val="tx1"/>
          </a:solidFill>
          <a:latin typeface="Akkurat" pitchFamily="2" charset="0"/>
        </a:defRPr>
      </a:lvl3pPr>
      <a:lvl4pPr algn="ctr" rtl="0" eaLnBrk="0" fontAlgn="base" hangingPunct="0">
        <a:spcBef>
          <a:spcPct val="0"/>
        </a:spcBef>
        <a:spcAft>
          <a:spcPct val="0"/>
        </a:spcAft>
        <a:defRPr sz="3300">
          <a:solidFill>
            <a:schemeClr val="tx1"/>
          </a:solidFill>
          <a:latin typeface="Akkurat" pitchFamily="2" charset="0"/>
        </a:defRPr>
      </a:lvl4pPr>
      <a:lvl5pPr algn="ctr" rtl="0" eaLnBrk="0" fontAlgn="base" hangingPunct="0">
        <a:spcBef>
          <a:spcPct val="0"/>
        </a:spcBef>
        <a:spcAft>
          <a:spcPct val="0"/>
        </a:spcAft>
        <a:defRPr sz="3300">
          <a:solidFill>
            <a:schemeClr val="tx1"/>
          </a:solidFill>
          <a:latin typeface="Akkurat" pitchFamily="2" charset="0"/>
        </a:defRPr>
      </a:lvl5pPr>
      <a:lvl6pPr marL="342900" algn="ctr" rtl="0" eaLnBrk="1" fontAlgn="base" hangingPunct="1">
        <a:spcBef>
          <a:spcPct val="0"/>
        </a:spcBef>
        <a:spcAft>
          <a:spcPct val="0"/>
        </a:spcAft>
        <a:defRPr sz="3300">
          <a:solidFill>
            <a:schemeClr val="tx1"/>
          </a:solidFill>
          <a:latin typeface="Akkurat" pitchFamily="2" charset="0"/>
        </a:defRPr>
      </a:lvl6pPr>
      <a:lvl7pPr marL="685800" algn="ctr" rtl="0" eaLnBrk="1" fontAlgn="base" hangingPunct="1">
        <a:spcBef>
          <a:spcPct val="0"/>
        </a:spcBef>
        <a:spcAft>
          <a:spcPct val="0"/>
        </a:spcAft>
        <a:defRPr sz="3300">
          <a:solidFill>
            <a:schemeClr val="tx1"/>
          </a:solidFill>
          <a:latin typeface="Akkurat" pitchFamily="2" charset="0"/>
        </a:defRPr>
      </a:lvl7pPr>
      <a:lvl8pPr marL="1028700" algn="ctr" rtl="0" eaLnBrk="1" fontAlgn="base" hangingPunct="1">
        <a:spcBef>
          <a:spcPct val="0"/>
        </a:spcBef>
        <a:spcAft>
          <a:spcPct val="0"/>
        </a:spcAft>
        <a:defRPr sz="3300">
          <a:solidFill>
            <a:schemeClr val="tx1"/>
          </a:solidFill>
          <a:latin typeface="Akkurat" pitchFamily="2" charset="0"/>
        </a:defRPr>
      </a:lvl8pPr>
      <a:lvl9pPr marL="1371600" algn="ctr" rtl="0" eaLnBrk="1" fontAlgn="base" hangingPunct="1">
        <a:spcBef>
          <a:spcPct val="0"/>
        </a:spcBef>
        <a:spcAft>
          <a:spcPct val="0"/>
        </a:spcAft>
        <a:defRPr sz="3300">
          <a:solidFill>
            <a:schemeClr val="tx1"/>
          </a:solidFill>
          <a:latin typeface="Akkurat" pitchFamily="2" charset="0"/>
        </a:defRPr>
      </a:lvl9pPr>
    </p:titleStyle>
    <p:bodyStyle>
      <a:lvl1pPr marL="342900" indent="-342900" algn="l" rtl="0" eaLnBrk="0" fontAlgn="base" hangingPunct="0">
        <a:spcBef>
          <a:spcPct val="20000"/>
        </a:spcBef>
        <a:spcAft>
          <a:spcPct val="0"/>
        </a:spcAft>
        <a:buFont typeface="Symbol" pitchFamily="18" charset="2"/>
        <a:buChar char="-"/>
        <a:defRPr sz="18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Symbol" pitchFamily="18" charset="2"/>
        <a:buChar char="-"/>
        <a:defRPr sz="18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Symbol" pitchFamily="18" charset="2"/>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fik 20" descr="Rot-weiße Haftnotiz">
            <a:extLst>
              <a:ext uri="{FF2B5EF4-FFF2-40B4-BE49-F238E27FC236}">
                <a16:creationId xmlns:a16="http://schemas.microsoft.com/office/drawing/2014/main" id="{528D5C01-C3DC-7875-B503-7953D48AB2AA}"/>
              </a:ext>
            </a:extLst>
          </p:cNvPr>
          <p:cNvPicPr>
            <a:picLocks noChangeAspect="1"/>
          </p:cNvPicPr>
          <p:nvPr/>
        </p:nvPicPr>
        <p:blipFill rotWithShape="1">
          <a:blip r:embed="rId2"/>
          <a:srcRect t="15148"/>
          <a:stretch/>
        </p:blipFill>
        <p:spPr>
          <a:xfrm>
            <a:off x="8473059" y="116632"/>
            <a:ext cx="3535972" cy="3600400"/>
          </a:xfrm>
          <a:prstGeom prst="rect">
            <a:avLst/>
          </a:prstGeom>
        </p:spPr>
      </p:pic>
      <p:sp>
        <p:nvSpPr>
          <p:cNvPr id="2" name="Titel 1">
            <a:extLst>
              <a:ext uri="{FF2B5EF4-FFF2-40B4-BE49-F238E27FC236}">
                <a16:creationId xmlns:a16="http://schemas.microsoft.com/office/drawing/2014/main" id="{46E0BCAF-04E0-E4AC-6210-EBDD184EE0BB}"/>
              </a:ext>
            </a:extLst>
          </p:cNvPr>
          <p:cNvSpPr>
            <a:spLocks noGrp="1"/>
          </p:cNvSpPr>
          <p:nvPr>
            <p:ph type="title"/>
          </p:nvPr>
        </p:nvSpPr>
        <p:spPr/>
        <p:txBody>
          <a:bodyPr/>
          <a:lstStyle/>
          <a:p>
            <a:r>
              <a:rPr lang="de-DE" dirty="0"/>
              <a:t>Service-Steckbrief</a:t>
            </a:r>
          </a:p>
        </p:txBody>
      </p:sp>
      <p:sp>
        <p:nvSpPr>
          <p:cNvPr id="3" name="Textplatzhalter 2">
            <a:extLst>
              <a:ext uri="{FF2B5EF4-FFF2-40B4-BE49-F238E27FC236}">
                <a16:creationId xmlns:a16="http://schemas.microsoft.com/office/drawing/2014/main" id="{9794692E-01AF-19CC-B850-35F65224BB9E}"/>
              </a:ext>
            </a:extLst>
          </p:cNvPr>
          <p:cNvSpPr>
            <a:spLocks noGrp="1"/>
          </p:cNvSpPr>
          <p:nvPr>
            <p:ph type="body" sz="quarter" idx="10"/>
          </p:nvPr>
        </p:nvSpPr>
        <p:spPr/>
        <p:txBody>
          <a:bodyPr/>
          <a:lstStyle/>
          <a:p>
            <a:r>
              <a:rPr lang="de-DE" dirty="0"/>
              <a:t>Eine Übersicht, die dabei hilft, einen Service nach den Service-Kriterien zu definieren und auszugestalten.</a:t>
            </a:r>
          </a:p>
        </p:txBody>
      </p:sp>
      <p:sp>
        <p:nvSpPr>
          <p:cNvPr id="4" name="Foliennummernplatzhalter 3">
            <a:extLst>
              <a:ext uri="{FF2B5EF4-FFF2-40B4-BE49-F238E27FC236}">
                <a16:creationId xmlns:a16="http://schemas.microsoft.com/office/drawing/2014/main" id="{116F86F8-720B-0E77-4782-95D03AF357D5}"/>
              </a:ext>
            </a:extLst>
          </p:cNvPr>
          <p:cNvSpPr>
            <a:spLocks noGrp="1"/>
          </p:cNvSpPr>
          <p:nvPr>
            <p:ph type="sldNum" sz="quarter" idx="13"/>
          </p:nvPr>
        </p:nvSpPr>
        <p:spPr/>
        <p:txBody>
          <a:bodyPr/>
          <a:lstStyle/>
          <a:p>
            <a:fld id="{BF344DED-EFD9-43CF-B03F-63CB95A15DF8}" type="slidenum">
              <a:rPr lang="de-DE" smtClean="0"/>
              <a:pPr/>
              <a:t>1</a:t>
            </a:fld>
            <a:endParaRPr lang="de-DE" dirty="0"/>
          </a:p>
        </p:txBody>
      </p:sp>
      <p:sp>
        <p:nvSpPr>
          <p:cNvPr id="5" name="Datumsplatzhalter 4">
            <a:extLst>
              <a:ext uri="{FF2B5EF4-FFF2-40B4-BE49-F238E27FC236}">
                <a16:creationId xmlns:a16="http://schemas.microsoft.com/office/drawing/2014/main" id="{5F81C846-AA9B-38C5-7136-C1D13D39A6C3}"/>
              </a:ext>
            </a:extLst>
          </p:cNvPr>
          <p:cNvSpPr txBox="1">
            <a:spLocks/>
          </p:cNvSpPr>
          <p:nvPr/>
        </p:nvSpPr>
        <p:spPr>
          <a:xfrm>
            <a:off x="576000" y="6408000"/>
            <a:ext cx="612000" cy="144000"/>
          </a:xfrm>
          <a:prstGeom prst="rect">
            <a:avLst/>
          </a:prstGeom>
        </p:spPr>
        <p:txBody>
          <a:bodyPr vert="horz" lIns="0" tIns="0" rIns="0" bIns="0" rtlCol="0" anchor="t" anchorCtr="0"/>
          <a:lstStyle>
            <a:defPPr>
              <a:defRPr lang="de-DE"/>
            </a:defPPr>
            <a:lvl1pPr marL="0" algn="r" defTabSz="457200" rtl="0" eaLnBrk="1" latinLnBrk="0" hangingPunct="1">
              <a:defRPr sz="800" kern="1200">
                <a:solidFill>
                  <a:srgbClr val="00325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a:t>24.03.2024</a:t>
            </a:r>
            <a:endParaRPr lang="de-DE" dirty="0"/>
          </a:p>
        </p:txBody>
      </p:sp>
      <p:sp>
        <p:nvSpPr>
          <p:cNvPr id="6" name="Fußzeilenplatzhalter 5">
            <a:extLst>
              <a:ext uri="{FF2B5EF4-FFF2-40B4-BE49-F238E27FC236}">
                <a16:creationId xmlns:a16="http://schemas.microsoft.com/office/drawing/2014/main" id="{B3BE0986-5BA6-FC2D-873F-73EFC63056B1}"/>
              </a:ext>
            </a:extLst>
          </p:cNvPr>
          <p:cNvSpPr txBox="1">
            <a:spLocks/>
          </p:cNvSpPr>
          <p:nvPr/>
        </p:nvSpPr>
        <p:spPr>
          <a:xfrm>
            <a:off x="1296000" y="6408000"/>
            <a:ext cx="9288000" cy="144000"/>
          </a:xfrm>
          <a:prstGeom prst="rect">
            <a:avLst/>
          </a:prstGeom>
        </p:spPr>
        <p:txBody>
          <a:bodyPr vert="horz" lIns="0" tIns="0" rIns="0" bIns="0" rtlCol="0" anchor="t" anchorCtr="0"/>
          <a:lstStyle>
            <a:defPPr>
              <a:defRPr lang="de-DE"/>
            </a:defPPr>
            <a:lvl1pPr marL="0" algn="l" defTabSz="457200" rtl="0" eaLnBrk="1" latinLnBrk="0" hangingPunct="1">
              <a:defRPr sz="800" kern="1200">
                <a:solidFill>
                  <a:srgbClr val="00325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a:t>Transformation 10/11</a:t>
            </a:r>
            <a:endParaRPr lang="de-DE" dirty="0"/>
          </a:p>
        </p:txBody>
      </p:sp>
    </p:spTree>
    <p:extLst>
      <p:ext uri="{BB962C8B-B14F-4D97-AF65-F5344CB8AC3E}">
        <p14:creationId xmlns:p14="http://schemas.microsoft.com/office/powerpoint/2010/main" val="2960359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38B9511-1A31-2D26-40AF-8B9BA76C8C0C}"/>
              </a:ext>
            </a:extLst>
          </p:cNvPr>
          <p:cNvSpPr>
            <a:spLocks noGrp="1"/>
          </p:cNvSpPr>
          <p:nvPr>
            <p:ph type="body" sz="quarter" idx="10"/>
          </p:nvPr>
        </p:nvSpPr>
        <p:spPr>
          <a:xfrm>
            <a:off x="1584000" y="1340768"/>
            <a:ext cx="9000000" cy="814390"/>
          </a:xfrm>
        </p:spPr>
        <p:txBody>
          <a:bodyPr/>
          <a:lstStyle/>
          <a:p>
            <a:r>
              <a:rPr lang="de-DE" dirty="0"/>
              <a:t>Der Service-Steckbrief soll dabei helfen, einen Service zu definieren, nach den Service-Kriterien auszugestalten und diesen von anderen abzugrenzen. </a:t>
            </a:r>
          </a:p>
        </p:txBody>
      </p:sp>
      <p:sp>
        <p:nvSpPr>
          <p:cNvPr id="3" name="Titel 2">
            <a:extLst>
              <a:ext uri="{FF2B5EF4-FFF2-40B4-BE49-F238E27FC236}">
                <a16:creationId xmlns:a16="http://schemas.microsoft.com/office/drawing/2014/main" id="{CB0A9E72-BFCB-822F-A7FF-4B4DA2A812E7}"/>
              </a:ext>
            </a:extLst>
          </p:cNvPr>
          <p:cNvSpPr>
            <a:spLocks noGrp="1"/>
          </p:cNvSpPr>
          <p:nvPr>
            <p:ph type="title"/>
          </p:nvPr>
        </p:nvSpPr>
        <p:spPr/>
        <p:txBody>
          <a:bodyPr/>
          <a:lstStyle/>
          <a:p>
            <a:r>
              <a:rPr lang="de-DE" dirty="0"/>
              <a:t>Methodisches Vorgehen</a:t>
            </a:r>
          </a:p>
        </p:txBody>
      </p:sp>
      <p:sp>
        <p:nvSpPr>
          <p:cNvPr id="4" name="Inhaltsplatzhalter 3">
            <a:extLst>
              <a:ext uri="{FF2B5EF4-FFF2-40B4-BE49-F238E27FC236}">
                <a16:creationId xmlns:a16="http://schemas.microsoft.com/office/drawing/2014/main" id="{3088688C-A881-5B03-BD5F-CF66329B3FB5}"/>
              </a:ext>
            </a:extLst>
          </p:cNvPr>
          <p:cNvSpPr>
            <a:spLocks noGrp="1"/>
          </p:cNvSpPr>
          <p:nvPr>
            <p:ph sz="quarter" idx="15"/>
          </p:nvPr>
        </p:nvSpPr>
        <p:spPr>
          <a:xfrm>
            <a:off x="1584000" y="2320461"/>
            <a:ext cx="9000000" cy="3816000"/>
          </a:xfrm>
        </p:spPr>
        <p:txBody>
          <a:bodyPr/>
          <a:lstStyle/>
          <a:p>
            <a:r>
              <a:rPr lang="de-DE" dirty="0"/>
              <a:t>Bei der Befüllung des Service-Steckbriefs soll immer von den </a:t>
            </a:r>
            <a:r>
              <a:rPr lang="de-DE" dirty="0" err="1"/>
              <a:t>Kund:innen</a:t>
            </a:r>
            <a:r>
              <a:rPr lang="de-DE" dirty="0"/>
              <a:t> aus gedacht werden. Daher lohnt es sich vom Bedürfnis/ Bedarf der </a:t>
            </a:r>
            <a:r>
              <a:rPr lang="de-DE" dirty="0" err="1"/>
              <a:t>Kund:innen</a:t>
            </a:r>
            <a:r>
              <a:rPr lang="de-DE" dirty="0"/>
              <a:t> auszugehen und diesen zuerst eindeutig zu identifizieren.</a:t>
            </a:r>
          </a:p>
          <a:p>
            <a:endParaRPr lang="de-DE" dirty="0"/>
          </a:p>
          <a:p>
            <a:r>
              <a:rPr lang="de-DE" i="1" dirty="0"/>
              <a:t>Beispiel Mobilitätszentrum:</a:t>
            </a:r>
          </a:p>
          <a:p>
            <a:r>
              <a:rPr lang="de-DE" i="1" dirty="0"/>
              <a:t>Der Kern des Bedürfnisses/ Bedarfs ist es von A nach B zu kommen</a:t>
            </a:r>
          </a:p>
          <a:p>
            <a:endParaRPr lang="de-DE" i="1" dirty="0"/>
          </a:p>
          <a:p>
            <a:r>
              <a:rPr lang="de-DE" dirty="0"/>
              <a:t>Es folgen die Identifizierung der </a:t>
            </a:r>
            <a:r>
              <a:rPr lang="de-DE" dirty="0" err="1"/>
              <a:t>Kund:innen</a:t>
            </a:r>
            <a:r>
              <a:rPr lang="de-DE" dirty="0"/>
              <a:t>, die Auslöser bei den </a:t>
            </a:r>
            <a:r>
              <a:rPr lang="de-DE" dirty="0" err="1"/>
              <a:t>Kund:innen</a:t>
            </a:r>
            <a:r>
              <a:rPr lang="de-DE" dirty="0"/>
              <a:t> sowie der Zugang bzw. das Einfallstor des Service. Leistungen sind der Kern dessen, was im Service erbracht wird. Diese zielen jeweils darauf ab, ein konkretes Ergebnis zu produzieren, dass den Bedarf deckt bzw. das Bedürfnis befriedigt und eine langfristige Wirkung für den Verband hat. Die Felder zu Transparenz, Entwicklung, Anpassung und Ansprechperson unterstützen dabei, die Mindset-Prinzipien der Serviceorientierung umzusetzen.</a:t>
            </a:r>
          </a:p>
          <a:p>
            <a:endParaRPr lang="de-DE" dirty="0"/>
          </a:p>
        </p:txBody>
      </p:sp>
      <p:sp>
        <p:nvSpPr>
          <p:cNvPr id="5" name="Foliennummernplatzhalter 4">
            <a:extLst>
              <a:ext uri="{FF2B5EF4-FFF2-40B4-BE49-F238E27FC236}">
                <a16:creationId xmlns:a16="http://schemas.microsoft.com/office/drawing/2014/main" id="{BE776E0A-2048-458F-BA32-B7A8E45B744D}"/>
              </a:ext>
            </a:extLst>
          </p:cNvPr>
          <p:cNvSpPr>
            <a:spLocks noGrp="1"/>
          </p:cNvSpPr>
          <p:nvPr>
            <p:ph type="sldNum" sz="quarter" idx="18"/>
          </p:nvPr>
        </p:nvSpPr>
        <p:spPr/>
        <p:txBody>
          <a:bodyPr/>
          <a:lstStyle/>
          <a:p>
            <a:fld id="{BF344DED-EFD9-43CF-B03F-63CB95A15DF8}" type="slidenum">
              <a:rPr lang="de-DE" smtClean="0"/>
              <a:pPr/>
              <a:t>2</a:t>
            </a:fld>
            <a:endParaRPr lang="de-DE" dirty="0"/>
          </a:p>
        </p:txBody>
      </p:sp>
      <p:sp>
        <p:nvSpPr>
          <p:cNvPr id="7" name="Datumsplatzhalter 4">
            <a:extLst>
              <a:ext uri="{FF2B5EF4-FFF2-40B4-BE49-F238E27FC236}">
                <a16:creationId xmlns:a16="http://schemas.microsoft.com/office/drawing/2014/main" id="{34EC9D70-96A3-B181-4A42-6BB65B9BE5FF}"/>
              </a:ext>
            </a:extLst>
          </p:cNvPr>
          <p:cNvSpPr txBox="1">
            <a:spLocks/>
          </p:cNvSpPr>
          <p:nvPr/>
        </p:nvSpPr>
        <p:spPr>
          <a:xfrm>
            <a:off x="576000" y="6408000"/>
            <a:ext cx="612000" cy="144000"/>
          </a:xfrm>
          <a:prstGeom prst="rect">
            <a:avLst/>
          </a:prstGeom>
        </p:spPr>
        <p:txBody>
          <a:bodyPr vert="horz" lIns="0" tIns="0" rIns="0" bIns="0" rtlCol="0" anchor="t" anchorCtr="0"/>
          <a:lstStyle>
            <a:defPPr>
              <a:defRPr lang="de-DE"/>
            </a:defPPr>
            <a:lvl1pPr marL="0" algn="r" defTabSz="457200" rtl="0" eaLnBrk="1" latinLnBrk="0" hangingPunct="1">
              <a:defRPr sz="800" kern="1200">
                <a:solidFill>
                  <a:srgbClr val="00325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a:t>24.03.2024</a:t>
            </a:r>
          </a:p>
        </p:txBody>
      </p:sp>
      <p:sp>
        <p:nvSpPr>
          <p:cNvPr id="8" name="Fußzeilenplatzhalter 5">
            <a:extLst>
              <a:ext uri="{FF2B5EF4-FFF2-40B4-BE49-F238E27FC236}">
                <a16:creationId xmlns:a16="http://schemas.microsoft.com/office/drawing/2014/main" id="{F2B52091-BB73-93AB-DB48-C005E6546FB3}"/>
              </a:ext>
            </a:extLst>
          </p:cNvPr>
          <p:cNvSpPr txBox="1">
            <a:spLocks/>
          </p:cNvSpPr>
          <p:nvPr/>
        </p:nvSpPr>
        <p:spPr>
          <a:xfrm>
            <a:off x="1296000" y="6408000"/>
            <a:ext cx="9288000" cy="144000"/>
          </a:xfrm>
          <a:prstGeom prst="rect">
            <a:avLst/>
          </a:prstGeom>
        </p:spPr>
        <p:txBody>
          <a:bodyPr vert="horz" lIns="0" tIns="0" rIns="0" bIns="0" rtlCol="0" anchor="t" anchorCtr="0"/>
          <a:lstStyle>
            <a:defPPr>
              <a:defRPr lang="de-DE"/>
            </a:defPPr>
            <a:lvl1pPr marL="0" algn="l" defTabSz="457200" rtl="0" eaLnBrk="1" latinLnBrk="0" hangingPunct="1">
              <a:defRPr sz="800" kern="1200">
                <a:solidFill>
                  <a:srgbClr val="00325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a:t>Transformation 10/11</a:t>
            </a:r>
            <a:endParaRPr lang="de-DE" dirty="0"/>
          </a:p>
        </p:txBody>
      </p:sp>
    </p:spTree>
    <p:extLst>
      <p:ext uri="{BB962C8B-B14F-4D97-AF65-F5344CB8AC3E}">
        <p14:creationId xmlns:p14="http://schemas.microsoft.com/office/powerpoint/2010/main" val="2711480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F9A4F58D-5B86-40BD-D8A8-E0E223C1BB79}"/>
              </a:ext>
            </a:extLst>
          </p:cNvPr>
          <p:cNvSpPr>
            <a:spLocks noGrp="1"/>
          </p:cNvSpPr>
          <p:nvPr>
            <p:ph type="title"/>
          </p:nvPr>
        </p:nvSpPr>
        <p:spPr>
          <a:xfrm>
            <a:off x="323999" y="198000"/>
            <a:ext cx="11679947" cy="691066"/>
          </a:xfrm>
        </p:spPr>
        <p:txBody>
          <a:bodyPr/>
          <a:lstStyle/>
          <a:p>
            <a:r>
              <a:rPr lang="de-DE" dirty="0"/>
              <a:t>Der Steckbrief sollte im Einklang mit dem Service-Verständnis, dem Mindset sein und den Kriterien entsprechen.</a:t>
            </a:r>
          </a:p>
        </p:txBody>
      </p:sp>
      <p:sp>
        <p:nvSpPr>
          <p:cNvPr id="10" name="Inhaltsplatzhalter 9">
            <a:extLst>
              <a:ext uri="{FF2B5EF4-FFF2-40B4-BE49-F238E27FC236}">
                <a16:creationId xmlns:a16="http://schemas.microsoft.com/office/drawing/2014/main" id="{A1AB2E9D-CE70-A891-AD04-B808315D7951}"/>
              </a:ext>
            </a:extLst>
          </p:cNvPr>
          <p:cNvSpPr>
            <a:spLocks noGrp="1"/>
          </p:cNvSpPr>
          <p:nvPr>
            <p:ph sz="quarter" idx="15"/>
          </p:nvPr>
        </p:nvSpPr>
        <p:spPr>
          <a:xfrm>
            <a:off x="194635" y="2132856"/>
            <a:ext cx="11809312" cy="4536504"/>
          </a:xfrm>
        </p:spPr>
        <p:txBody>
          <a:bodyPr/>
          <a:lstStyle/>
          <a:p>
            <a:pPr>
              <a:lnSpc>
                <a:spcPct val="150000"/>
              </a:lnSpc>
            </a:pPr>
            <a:r>
              <a:rPr lang="de-DE" sz="1200" b="1" dirty="0">
                <a:solidFill>
                  <a:schemeClr val="accent4"/>
                </a:solidFill>
                <a:cs typeface="Arial" panose="020B0604020202020204" pitchFamily="34" charset="0"/>
              </a:rPr>
              <a:t>MINDSET</a:t>
            </a:r>
          </a:p>
          <a:p>
            <a:pPr>
              <a:lnSpc>
                <a:spcPct val="150000"/>
              </a:lnSpc>
            </a:pPr>
            <a:r>
              <a:rPr lang="de-DE" sz="1200" b="1" dirty="0">
                <a:solidFill>
                  <a:schemeClr val="accent4"/>
                </a:solidFill>
                <a:cs typeface="Arial" panose="020B0604020202020204" pitchFamily="34" charset="0"/>
              </a:rPr>
              <a:t>ANPASSUNG : </a:t>
            </a:r>
            <a:r>
              <a:rPr lang="de-DE" sz="1200" dirty="0">
                <a:solidFill>
                  <a:srgbClr val="0D0D0D"/>
                </a:solidFill>
                <a:cs typeface="Arial" panose="020B0604020202020204" pitchFamily="34" charset="0"/>
              </a:rPr>
              <a:t>Der Service ist </a:t>
            </a:r>
            <a:r>
              <a:rPr lang="de-DE" sz="1200" b="1" dirty="0">
                <a:solidFill>
                  <a:srgbClr val="0D0D0D"/>
                </a:solidFill>
                <a:cs typeface="Arial" panose="020B0604020202020204" pitchFamily="34" charset="0"/>
              </a:rPr>
              <a:t>grundsätzlich anpassbar </a:t>
            </a:r>
            <a:r>
              <a:rPr lang="de-DE" sz="1200" dirty="0">
                <a:solidFill>
                  <a:srgbClr val="0D0D0D"/>
                </a:solidFill>
                <a:cs typeface="Arial" panose="020B0604020202020204" pitchFamily="34" charset="0"/>
              </a:rPr>
              <a:t>an den Bedarf der </a:t>
            </a:r>
            <a:r>
              <a:rPr lang="de-DE" sz="1200" dirty="0" err="1">
                <a:solidFill>
                  <a:srgbClr val="0D0D0D"/>
                </a:solidFill>
                <a:cs typeface="Arial" panose="020B0604020202020204" pitchFamily="34" charset="0"/>
              </a:rPr>
              <a:t>Kund:innen</a:t>
            </a:r>
            <a:r>
              <a:rPr lang="de-DE" sz="1200" dirty="0">
                <a:solidFill>
                  <a:srgbClr val="0D0D0D"/>
                </a:solidFill>
                <a:cs typeface="Arial" panose="020B0604020202020204" pitchFamily="34" charset="0"/>
              </a:rPr>
              <a:t>. </a:t>
            </a:r>
          </a:p>
          <a:p>
            <a:pPr>
              <a:lnSpc>
                <a:spcPct val="150000"/>
              </a:lnSpc>
            </a:pPr>
            <a:r>
              <a:rPr lang="de-DE" sz="1200" b="1" dirty="0">
                <a:solidFill>
                  <a:schemeClr val="accent4"/>
                </a:solidFill>
                <a:cs typeface="Arial" panose="020B0604020202020204" pitchFamily="34" charset="0"/>
              </a:rPr>
              <a:t>ENTWICKLUNG: </a:t>
            </a:r>
            <a:r>
              <a:rPr lang="de-DE" sz="1200" dirty="0">
                <a:solidFill>
                  <a:srgbClr val="0D0D0D"/>
                </a:solidFill>
                <a:cs typeface="Arial" panose="020B0604020202020204" pitchFamily="34" charset="0"/>
              </a:rPr>
              <a:t>Es existiert die Möglichkeit, dass die </a:t>
            </a:r>
            <a:r>
              <a:rPr lang="de-DE" sz="1200" b="1" dirty="0" err="1">
                <a:solidFill>
                  <a:srgbClr val="0D0D0D"/>
                </a:solidFill>
                <a:cs typeface="Arial" panose="020B0604020202020204" pitchFamily="34" charset="0"/>
              </a:rPr>
              <a:t>Kund:innen</a:t>
            </a:r>
            <a:r>
              <a:rPr lang="de-DE" sz="1200" b="1" dirty="0">
                <a:solidFill>
                  <a:srgbClr val="0D0D0D"/>
                </a:solidFill>
                <a:cs typeface="Arial" panose="020B0604020202020204" pitchFamily="34" charset="0"/>
              </a:rPr>
              <a:t> systematisch Feedback </a:t>
            </a:r>
            <a:r>
              <a:rPr lang="de-DE" sz="1200" dirty="0">
                <a:solidFill>
                  <a:srgbClr val="0D0D0D"/>
                </a:solidFill>
                <a:cs typeface="Arial" panose="020B0604020202020204" pitchFamily="34" charset="0"/>
              </a:rPr>
              <a:t>zum Service geben können. </a:t>
            </a:r>
            <a:r>
              <a:rPr lang="de-DE" sz="1200" i="1" dirty="0">
                <a:solidFill>
                  <a:schemeClr val="tx1"/>
                </a:solidFill>
                <a:cs typeface="Arial" panose="020B0604020202020204" pitchFamily="34" charset="0"/>
              </a:rPr>
              <a:t>(Selbstverpflichtung: Wir werden </a:t>
            </a:r>
            <a:r>
              <a:rPr lang="de-DE" sz="1200" i="1" dirty="0" err="1">
                <a:solidFill>
                  <a:schemeClr val="tx1"/>
                </a:solidFill>
                <a:cs typeface="Arial" panose="020B0604020202020204" pitchFamily="34" charset="0"/>
              </a:rPr>
              <a:t>Kund:innen-Feedback</a:t>
            </a:r>
            <a:r>
              <a:rPr lang="de-DE" sz="1200" i="1" dirty="0">
                <a:solidFill>
                  <a:schemeClr val="tx1"/>
                </a:solidFill>
                <a:cs typeface="Arial" panose="020B0604020202020204" pitchFamily="34" charset="0"/>
              </a:rPr>
              <a:t> einholen, um Services weiterzuentwickeln.)</a:t>
            </a:r>
          </a:p>
          <a:p>
            <a:pPr>
              <a:lnSpc>
                <a:spcPct val="150000"/>
              </a:lnSpc>
            </a:pPr>
            <a:r>
              <a:rPr lang="de-DE" sz="1200" b="1" dirty="0">
                <a:solidFill>
                  <a:schemeClr val="accent4"/>
                </a:solidFill>
                <a:cs typeface="Arial" panose="020B0604020202020204" pitchFamily="34" charset="0"/>
              </a:rPr>
              <a:t>ANSPRECHPARTNER:IN:</a:t>
            </a:r>
            <a:r>
              <a:rPr lang="de-DE" sz="1200" b="1" dirty="0">
                <a:solidFill>
                  <a:srgbClr val="FFC000"/>
                </a:solidFill>
                <a:cs typeface="Arial" panose="020B0604020202020204" pitchFamily="34" charset="0"/>
              </a:rPr>
              <a:t> </a:t>
            </a:r>
            <a:r>
              <a:rPr lang="de-DE" sz="1200" dirty="0" err="1">
                <a:solidFill>
                  <a:srgbClr val="0D0D0D"/>
                </a:solidFill>
                <a:cs typeface="Arial" panose="020B0604020202020204" pitchFamily="34" charset="0"/>
              </a:rPr>
              <a:t>Kund:innen</a:t>
            </a:r>
            <a:r>
              <a:rPr lang="de-DE" sz="1200" dirty="0">
                <a:solidFill>
                  <a:srgbClr val="0D0D0D"/>
                </a:solidFill>
                <a:cs typeface="Arial" panose="020B0604020202020204" pitchFamily="34" charset="0"/>
              </a:rPr>
              <a:t> wissen </a:t>
            </a:r>
            <a:r>
              <a:rPr lang="de-DE" sz="1200" b="1" dirty="0">
                <a:solidFill>
                  <a:srgbClr val="0D0D0D"/>
                </a:solidFill>
                <a:cs typeface="Arial" panose="020B0604020202020204" pitchFamily="34" charset="0"/>
              </a:rPr>
              <a:t>jederzeit</a:t>
            </a:r>
            <a:r>
              <a:rPr lang="de-DE" sz="1200" dirty="0">
                <a:solidFill>
                  <a:srgbClr val="0D0D0D"/>
                </a:solidFill>
                <a:cs typeface="Arial" panose="020B0604020202020204" pitchFamily="34" charset="0"/>
              </a:rPr>
              <a:t>, wer die für sie </a:t>
            </a:r>
            <a:r>
              <a:rPr lang="de-DE" sz="1200" b="1" dirty="0">
                <a:solidFill>
                  <a:srgbClr val="0D0D0D"/>
                </a:solidFill>
                <a:cs typeface="Arial" panose="020B0604020202020204" pitchFamily="34" charset="0"/>
              </a:rPr>
              <a:t>verantwortliche Ansprechperson </a:t>
            </a:r>
            <a:r>
              <a:rPr lang="de-DE" sz="1200" dirty="0">
                <a:solidFill>
                  <a:srgbClr val="0D0D0D"/>
                </a:solidFill>
                <a:cs typeface="Arial" panose="020B0604020202020204" pitchFamily="34" charset="0"/>
              </a:rPr>
              <a:t>ist.</a:t>
            </a:r>
          </a:p>
          <a:p>
            <a:pPr>
              <a:lnSpc>
                <a:spcPct val="150000"/>
              </a:lnSpc>
            </a:pPr>
            <a:r>
              <a:rPr lang="de-DE" sz="1200" b="1" dirty="0">
                <a:solidFill>
                  <a:schemeClr val="accent4"/>
                </a:solidFill>
                <a:cs typeface="Arial" panose="020B0604020202020204" pitchFamily="34" charset="0"/>
              </a:rPr>
              <a:t>TRANSPARENZ:</a:t>
            </a:r>
            <a:r>
              <a:rPr lang="de-DE" sz="1200" b="1" dirty="0">
                <a:solidFill>
                  <a:srgbClr val="FFC000"/>
                </a:solidFill>
                <a:cs typeface="Arial" panose="020B0604020202020204" pitchFamily="34" charset="0"/>
              </a:rPr>
              <a:t> </a:t>
            </a:r>
            <a:r>
              <a:rPr lang="de-DE" sz="1200" dirty="0">
                <a:solidFill>
                  <a:schemeClr val="tx1"/>
                </a:solidFill>
                <a:cs typeface="Arial" panose="020B0604020202020204" pitchFamily="34" charset="0"/>
              </a:rPr>
              <a:t>Die Leistungen innerhalb eines Services werden in </a:t>
            </a:r>
            <a:r>
              <a:rPr lang="de-DE" sz="1200" b="1" dirty="0">
                <a:solidFill>
                  <a:schemeClr val="tx1"/>
                </a:solidFill>
                <a:cs typeface="Arial" panose="020B0604020202020204" pitchFamily="34" charset="0"/>
              </a:rPr>
              <a:t>transparenten Verfahren erbracht</a:t>
            </a:r>
            <a:r>
              <a:rPr lang="de-DE" sz="1200" dirty="0">
                <a:solidFill>
                  <a:schemeClr val="tx1"/>
                </a:solidFill>
                <a:cs typeface="Arial" panose="020B0604020202020204" pitchFamily="34" charset="0"/>
              </a:rPr>
              <a:t>.</a:t>
            </a:r>
            <a:r>
              <a:rPr lang="de-DE" sz="1200" dirty="0">
                <a:solidFill>
                  <a:srgbClr val="92D050"/>
                </a:solidFill>
                <a:cs typeface="Arial" panose="020B0604020202020204" pitchFamily="34" charset="0"/>
              </a:rPr>
              <a:t> </a:t>
            </a:r>
            <a:r>
              <a:rPr lang="de-DE" sz="1200" dirty="0">
                <a:solidFill>
                  <a:schemeClr val="tx1"/>
                </a:solidFill>
                <a:cs typeface="Arial" panose="020B0604020202020204" pitchFamily="34" charset="0"/>
              </a:rPr>
              <a:t>(</a:t>
            </a:r>
            <a:r>
              <a:rPr lang="de-DE" sz="1200" i="1" dirty="0">
                <a:solidFill>
                  <a:schemeClr val="tx1"/>
                </a:solidFill>
                <a:cs typeface="Arial" panose="020B0604020202020204" pitchFamily="34" charset="0"/>
              </a:rPr>
              <a:t>Die </a:t>
            </a:r>
            <a:r>
              <a:rPr lang="de-DE" sz="1200" i="1" dirty="0" err="1">
                <a:solidFill>
                  <a:schemeClr val="tx1"/>
                </a:solidFill>
                <a:cs typeface="Arial" panose="020B0604020202020204" pitchFamily="34" charset="0"/>
              </a:rPr>
              <a:t>Kund:innen</a:t>
            </a:r>
            <a:r>
              <a:rPr lang="de-DE" sz="1200" i="1" dirty="0">
                <a:solidFill>
                  <a:schemeClr val="tx1"/>
                </a:solidFill>
                <a:cs typeface="Arial" panose="020B0604020202020204" pitchFamily="34" charset="0"/>
              </a:rPr>
              <a:t> wissen was sie beitragen müssen.)</a:t>
            </a:r>
          </a:p>
          <a:p>
            <a:pPr>
              <a:lnSpc>
                <a:spcPct val="150000"/>
              </a:lnSpc>
            </a:pPr>
            <a:endParaRPr lang="de-DE" sz="1200" dirty="0">
              <a:solidFill>
                <a:srgbClr val="92D050"/>
              </a:solidFill>
              <a:cs typeface="Arial" panose="020B0604020202020204" pitchFamily="34" charset="0"/>
            </a:endParaRPr>
          </a:p>
          <a:p>
            <a:pPr>
              <a:lnSpc>
                <a:spcPct val="150000"/>
              </a:lnSpc>
            </a:pPr>
            <a:r>
              <a:rPr lang="de-DE" sz="1200" b="1" dirty="0">
                <a:solidFill>
                  <a:schemeClr val="accent2"/>
                </a:solidFill>
                <a:cs typeface="Arial" panose="020B0604020202020204" pitchFamily="34" charset="0"/>
              </a:rPr>
              <a:t>KRITERIEN</a:t>
            </a:r>
          </a:p>
          <a:p>
            <a:pPr marL="171450" indent="-171450">
              <a:lnSpc>
                <a:spcPct val="150000"/>
              </a:lnSpc>
              <a:buFont typeface="Courier New" panose="02070309020205020404" pitchFamily="49" charset="0"/>
              <a:buChar char="o"/>
            </a:pPr>
            <a:r>
              <a:rPr lang="de-DE" sz="1200" b="1" dirty="0">
                <a:solidFill>
                  <a:schemeClr val="accent2"/>
                </a:solidFill>
                <a:cs typeface="Arial" panose="020B0604020202020204" pitchFamily="34" charset="0"/>
              </a:rPr>
              <a:t>BEDARF: </a:t>
            </a:r>
            <a:r>
              <a:rPr lang="de-DE" sz="1200" dirty="0">
                <a:solidFill>
                  <a:schemeClr val="tx1"/>
                </a:solidFill>
                <a:cs typeface="Arial" panose="020B0604020202020204" pitchFamily="34" charset="0"/>
              </a:rPr>
              <a:t>Es </a:t>
            </a:r>
            <a:r>
              <a:rPr lang="de-DE" sz="1200" b="1" dirty="0">
                <a:solidFill>
                  <a:schemeClr val="tx1"/>
                </a:solidFill>
                <a:cs typeface="Arial" panose="020B0604020202020204" pitchFamily="34" charset="0"/>
              </a:rPr>
              <a:t>gibt </a:t>
            </a:r>
            <a:r>
              <a:rPr lang="de-DE" sz="1200" b="1" dirty="0" err="1">
                <a:solidFill>
                  <a:schemeClr val="tx1"/>
                </a:solidFill>
                <a:cs typeface="Arial" panose="020B0604020202020204" pitchFamily="34" charset="0"/>
              </a:rPr>
              <a:t>Kund:innen</a:t>
            </a:r>
            <a:r>
              <a:rPr lang="de-DE" sz="1200" b="1" dirty="0">
                <a:solidFill>
                  <a:schemeClr val="tx1"/>
                </a:solidFill>
                <a:cs typeface="Arial" panose="020B0604020202020204" pitchFamily="34" charset="0"/>
              </a:rPr>
              <a:t> außerhalb von Abteilung 10/11</a:t>
            </a:r>
            <a:r>
              <a:rPr lang="de-DE" sz="1200" dirty="0">
                <a:solidFill>
                  <a:schemeClr val="tx1"/>
                </a:solidFill>
                <a:cs typeface="Arial" panose="020B0604020202020204" pitchFamily="34" charset="0"/>
              </a:rPr>
              <a:t>, deren </a:t>
            </a:r>
            <a:r>
              <a:rPr lang="de-DE" sz="1200" b="1" dirty="0">
                <a:solidFill>
                  <a:schemeClr val="tx1"/>
                </a:solidFill>
                <a:cs typeface="Arial" panose="020B0604020202020204" pitchFamily="34" charset="0"/>
              </a:rPr>
              <a:t>Bedarf</a:t>
            </a:r>
            <a:r>
              <a:rPr lang="de-DE" sz="1200" dirty="0">
                <a:solidFill>
                  <a:schemeClr val="tx1"/>
                </a:solidFill>
                <a:cs typeface="Arial" panose="020B0604020202020204" pitchFamily="34" charset="0"/>
              </a:rPr>
              <a:t> durch den Service </a:t>
            </a:r>
            <a:r>
              <a:rPr lang="de-DE" sz="1200" b="1" dirty="0">
                <a:solidFill>
                  <a:schemeClr val="tx1"/>
                </a:solidFill>
                <a:cs typeface="Arial" panose="020B0604020202020204" pitchFamily="34" charset="0"/>
              </a:rPr>
              <a:t>befriedigt</a:t>
            </a:r>
            <a:r>
              <a:rPr lang="de-DE" sz="1200" dirty="0">
                <a:solidFill>
                  <a:schemeClr val="tx1"/>
                </a:solidFill>
                <a:cs typeface="Arial" panose="020B0604020202020204" pitchFamily="34" charset="0"/>
              </a:rPr>
              <a:t> werden kann.</a:t>
            </a:r>
          </a:p>
          <a:p>
            <a:pPr marL="171450" indent="-171450">
              <a:lnSpc>
                <a:spcPct val="150000"/>
              </a:lnSpc>
              <a:buFont typeface="Courier New" panose="02070309020205020404" pitchFamily="49" charset="0"/>
              <a:buChar char="o"/>
            </a:pPr>
            <a:r>
              <a:rPr lang="de-DE" sz="1200" b="1" dirty="0">
                <a:solidFill>
                  <a:schemeClr val="accent2"/>
                </a:solidFill>
                <a:cs typeface="Arial" panose="020B0604020202020204" pitchFamily="34" charset="0"/>
              </a:rPr>
              <a:t>UMFANG: </a:t>
            </a:r>
            <a:r>
              <a:rPr lang="de-DE" sz="1200" dirty="0">
                <a:solidFill>
                  <a:schemeClr val="tx1"/>
                </a:solidFill>
                <a:cs typeface="Arial" panose="020B0604020202020204" pitchFamily="34" charset="0"/>
              </a:rPr>
              <a:t>Es gibt </a:t>
            </a:r>
            <a:r>
              <a:rPr lang="de-DE" sz="1200" b="1" dirty="0">
                <a:solidFill>
                  <a:schemeClr val="tx1"/>
                </a:solidFill>
                <a:cs typeface="Arial" panose="020B0604020202020204" pitchFamily="34" charset="0"/>
              </a:rPr>
              <a:t>mehrere definierte Leistungen</a:t>
            </a:r>
            <a:r>
              <a:rPr lang="de-DE" sz="1200" dirty="0">
                <a:solidFill>
                  <a:schemeClr val="tx1"/>
                </a:solidFill>
                <a:cs typeface="Arial" panose="020B0604020202020204" pitchFamily="34" charset="0"/>
              </a:rPr>
              <a:t>, die aus einem Service erbracht werden. </a:t>
            </a:r>
          </a:p>
          <a:p>
            <a:pPr marL="171450" indent="-171450">
              <a:lnSpc>
                <a:spcPct val="150000"/>
              </a:lnSpc>
              <a:buFont typeface="Courier New" panose="02070309020205020404" pitchFamily="49" charset="0"/>
              <a:buChar char="o"/>
            </a:pPr>
            <a:r>
              <a:rPr lang="de-DE" sz="1200" b="1" dirty="0">
                <a:solidFill>
                  <a:schemeClr val="accent2"/>
                </a:solidFill>
                <a:cs typeface="Arial" panose="020B0604020202020204" pitchFamily="34" charset="0"/>
              </a:rPr>
              <a:t>LEISTUNGEN: </a:t>
            </a:r>
            <a:r>
              <a:rPr lang="de-DE" sz="1200" dirty="0">
                <a:solidFill>
                  <a:srgbClr val="0D0D0D"/>
                </a:solidFill>
                <a:cs typeface="Arial" panose="020B0604020202020204" pitchFamily="34" charset="0"/>
              </a:rPr>
              <a:t>Für die </a:t>
            </a:r>
            <a:r>
              <a:rPr lang="de-DE" sz="1200" dirty="0" err="1">
                <a:solidFill>
                  <a:srgbClr val="0D0D0D"/>
                </a:solidFill>
                <a:cs typeface="Arial" panose="020B0604020202020204" pitchFamily="34" charset="0"/>
              </a:rPr>
              <a:t>Kund:innen</a:t>
            </a:r>
            <a:r>
              <a:rPr lang="de-DE" sz="1200" dirty="0">
                <a:solidFill>
                  <a:srgbClr val="0D0D0D"/>
                </a:solidFill>
                <a:cs typeface="Arial" panose="020B0604020202020204" pitchFamily="34" charset="0"/>
              </a:rPr>
              <a:t> ist leicht verständlich, welche </a:t>
            </a:r>
            <a:r>
              <a:rPr lang="de-DE" sz="1200" b="1" dirty="0">
                <a:solidFill>
                  <a:srgbClr val="0D0D0D"/>
                </a:solidFill>
                <a:cs typeface="Arial" panose="020B0604020202020204" pitchFamily="34" charset="0"/>
              </a:rPr>
              <a:t>Leistungen im Rahmen dieses Services </a:t>
            </a:r>
            <a:r>
              <a:rPr lang="de-DE" sz="1200" dirty="0">
                <a:solidFill>
                  <a:srgbClr val="0D0D0D"/>
                </a:solidFill>
                <a:cs typeface="Arial" panose="020B0604020202020204" pitchFamily="34" charset="0"/>
              </a:rPr>
              <a:t>in Anspruch genommen werden können. </a:t>
            </a:r>
          </a:p>
          <a:p>
            <a:pPr marL="171450" indent="-171450">
              <a:lnSpc>
                <a:spcPct val="150000"/>
              </a:lnSpc>
              <a:buFont typeface="Courier New" panose="02070309020205020404" pitchFamily="49" charset="0"/>
              <a:buChar char="o"/>
            </a:pPr>
            <a:r>
              <a:rPr lang="de-DE" sz="1200" b="1" dirty="0">
                <a:solidFill>
                  <a:schemeClr val="accent2"/>
                </a:solidFill>
                <a:cs typeface="Arial" panose="020B0604020202020204" pitchFamily="34" charset="0"/>
              </a:rPr>
              <a:t>AUSLÖSER: </a:t>
            </a:r>
            <a:r>
              <a:rPr lang="de-DE" sz="1200" dirty="0">
                <a:solidFill>
                  <a:srgbClr val="0D0D0D"/>
                </a:solidFill>
                <a:cs typeface="Arial" panose="020B0604020202020204" pitchFamily="34" charset="0"/>
              </a:rPr>
              <a:t>Die Erbringung dieses Services wird durch die </a:t>
            </a:r>
            <a:r>
              <a:rPr lang="de-DE" sz="1200" b="1" dirty="0">
                <a:solidFill>
                  <a:schemeClr val="tx1"/>
                </a:solidFill>
                <a:cs typeface="Arial" panose="020B0604020202020204" pitchFamily="34" charset="0"/>
              </a:rPr>
              <a:t>Äußerung des </a:t>
            </a:r>
            <a:r>
              <a:rPr lang="de-DE" sz="1200" b="1" dirty="0" err="1">
                <a:solidFill>
                  <a:schemeClr val="tx1"/>
                </a:solidFill>
                <a:cs typeface="Arial" panose="020B0604020202020204" pitchFamily="34" charset="0"/>
              </a:rPr>
              <a:t>Kund:innen-Bedarfs</a:t>
            </a:r>
            <a:r>
              <a:rPr lang="de-DE" sz="1200" b="1" dirty="0">
                <a:solidFill>
                  <a:schemeClr val="tx1"/>
                </a:solidFill>
                <a:cs typeface="Arial" panose="020B0604020202020204" pitchFamily="34" charset="0"/>
              </a:rPr>
              <a:t> oder durch die Feststellung des Bedarfs durch die Abteilung 10/11</a:t>
            </a:r>
            <a:r>
              <a:rPr lang="de-DE" sz="1200" b="1" dirty="0">
                <a:solidFill>
                  <a:srgbClr val="FF0000"/>
                </a:solidFill>
                <a:cs typeface="Arial" panose="020B0604020202020204" pitchFamily="34" charset="0"/>
              </a:rPr>
              <a:t> </a:t>
            </a:r>
            <a:r>
              <a:rPr lang="de-DE" sz="1200" b="1" dirty="0">
                <a:solidFill>
                  <a:srgbClr val="0D0D0D"/>
                </a:solidFill>
                <a:cs typeface="Arial" panose="020B0604020202020204" pitchFamily="34" charset="0"/>
              </a:rPr>
              <a:t>ausgelöst</a:t>
            </a:r>
            <a:r>
              <a:rPr lang="de-DE" sz="1200" dirty="0">
                <a:solidFill>
                  <a:srgbClr val="0D0D0D"/>
                </a:solidFill>
                <a:cs typeface="Arial" panose="020B0604020202020204" pitchFamily="34" charset="0"/>
              </a:rPr>
              <a:t>. </a:t>
            </a:r>
          </a:p>
          <a:p>
            <a:pPr marL="171450" indent="-171450">
              <a:lnSpc>
                <a:spcPct val="150000"/>
              </a:lnSpc>
              <a:buFont typeface="Courier New" panose="02070309020205020404" pitchFamily="49" charset="0"/>
              <a:buChar char="o"/>
            </a:pPr>
            <a:r>
              <a:rPr lang="de-DE" sz="1200" b="1" dirty="0">
                <a:solidFill>
                  <a:schemeClr val="accent2"/>
                </a:solidFill>
                <a:cs typeface="Arial" panose="020B0604020202020204" pitchFamily="34" charset="0"/>
              </a:rPr>
              <a:t>ZUGÄNGLICHKEIT: </a:t>
            </a:r>
            <a:r>
              <a:rPr lang="de-DE" sz="1200" dirty="0">
                <a:solidFill>
                  <a:schemeClr val="tx1"/>
                </a:solidFill>
                <a:cs typeface="Arial" panose="020B0604020202020204" pitchFamily="34" charset="0"/>
              </a:rPr>
              <a:t>Der Service ist für die </a:t>
            </a:r>
            <a:r>
              <a:rPr lang="de-DE" sz="1200" dirty="0" err="1">
                <a:solidFill>
                  <a:schemeClr val="tx1"/>
                </a:solidFill>
                <a:cs typeface="Arial" panose="020B0604020202020204" pitchFamily="34" charset="0"/>
              </a:rPr>
              <a:t>Kund:innen</a:t>
            </a:r>
            <a:r>
              <a:rPr lang="de-DE" sz="1200" dirty="0">
                <a:solidFill>
                  <a:schemeClr val="tx1"/>
                </a:solidFill>
                <a:cs typeface="Arial" panose="020B0604020202020204" pitchFamily="34" charset="0"/>
              </a:rPr>
              <a:t> </a:t>
            </a:r>
            <a:r>
              <a:rPr lang="de-DE" sz="1200" b="1" dirty="0">
                <a:solidFill>
                  <a:schemeClr val="tx1"/>
                </a:solidFill>
                <a:cs typeface="Arial" panose="020B0604020202020204" pitchFamily="34" charset="0"/>
              </a:rPr>
              <a:t>eindeutig und leicht zugänglich.</a:t>
            </a:r>
          </a:p>
          <a:p>
            <a:pPr marL="171450" indent="-171450">
              <a:lnSpc>
                <a:spcPct val="150000"/>
              </a:lnSpc>
              <a:buFont typeface="Courier New" panose="02070309020205020404" pitchFamily="49" charset="0"/>
              <a:buChar char="o"/>
            </a:pPr>
            <a:r>
              <a:rPr lang="de-DE" sz="1200" b="1" dirty="0">
                <a:solidFill>
                  <a:schemeClr val="accent2"/>
                </a:solidFill>
                <a:cs typeface="Arial" panose="020B0604020202020204" pitchFamily="34" charset="0"/>
              </a:rPr>
              <a:t>ERGEBNIS: </a:t>
            </a:r>
            <a:r>
              <a:rPr lang="de-DE" sz="1200" dirty="0">
                <a:solidFill>
                  <a:schemeClr val="tx1"/>
                </a:solidFill>
                <a:cs typeface="Arial" panose="020B0604020202020204" pitchFamily="34" charset="0"/>
              </a:rPr>
              <a:t>Der Service für die </a:t>
            </a:r>
            <a:r>
              <a:rPr lang="de-DE" sz="1200" dirty="0" err="1">
                <a:solidFill>
                  <a:schemeClr val="tx1"/>
                </a:solidFill>
                <a:cs typeface="Arial" panose="020B0604020202020204" pitchFamily="34" charset="0"/>
              </a:rPr>
              <a:t>Kund:innen</a:t>
            </a:r>
            <a:r>
              <a:rPr lang="de-DE" sz="1200" dirty="0">
                <a:solidFill>
                  <a:schemeClr val="tx1"/>
                </a:solidFill>
                <a:cs typeface="Arial" panose="020B0604020202020204" pitchFamily="34" charset="0"/>
              </a:rPr>
              <a:t> wird mit einem </a:t>
            </a:r>
            <a:r>
              <a:rPr lang="de-DE" sz="1200" b="1" dirty="0">
                <a:solidFill>
                  <a:schemeClr val="tx1"/>
                </a:solidFill>
                <a:cs typeface="Arial" panose="020B0604020202020204" pitchFamily="34" charset="0"/>
              </a:rPr>
              <a:t>konkreten und bewertbaren Ergebnis beendet</a:t>
            </a:r>
            <a:r>
              <a:rPr lang="de-DE" sz="1200" dirty="0">
                <a:solidFill>
                  <a:schemeClr val="tx1"/>
                </a:solidFill>
                <a:cs typeface="Arial" panose="020B0604020202020204" pitchFamily="34" charset="0"/>
              </a:rPr>
              <a:t>.</a:t>
            </a:r>
          </a:p>
          <a:p>
            <a:pPr marL="285750" indent="-285750">
              <a:buFont typeface="Symbol" panose="05050102010706020507" pitchFamily="18" charset="2"/>
              <a:buChar char=""/>
            </a:pPr>
            <a:endParaRPr lang="de-DE" sz="1100" dirty="0">
              <a:solidFill>
                <a:srgbClr val="0D0D0D"/>
              </a:solidFill>
              <a:latin typeface="+mj-lt"/>
              <a:cs typeface="Arial" panose="020B0604020202020204" pitchFamily="34" charset="0"/>
            </a:endParaRPr>
          </a:p>
          <a:p>
            <a:pPr marL="285750" indent="-285750" algn="l">
              <a:buFont typeface="Symbol" panose="05050102010706020507" pitchFamily="18" charset="2"/>
              <a:buChar char=""/>
            </a:pPr>
            <a:endParaRPr lang="de-DE" sz="1100" dirty="0">
              <a:solidFill>
                <a:srgbClr val="0D0D0D"/>
              </a:solidFill>
              <a:latin typeface="+mj-lt"/>
              <a:cs typeface="Arial" panose="020B0604020202020204" pitchFamily="34" charset="0"/>
            </a:endParaRPr>
          </a:p>
        </p:txBody>
      </p:sp>
      <p:sp>
        <p:nvSpPr>
          <p:cNvPr id="5" name="Datumsplatzhalter 4">
            <a:extLst>
              <a:ext uri="{FF2B5EF4-FFF2-40B4-BE49-F238E27FC236}">
                <a16:creationId xmlns:a16="http://schemas.microsoft.com/office/drawing/2014/main" id="{1148AB27-0745-82AD-B555-2A5F6739324D}"/>
              </a:ext>
            </a:extLst>
          </p:cNvPr>
          <p:cNvSpPr>
            <a:spLocks noGrp="1"/>
          </p:cNvSpPr>
          <p:nvPr>
            <p:ph type="dt" sz="half" idx="16"/>
          </p:nvPr>
        </p:nvSpPr>
        <p:spPr>
          <a:xfrm>
            <a:off x="576000" y="6408000"/>
            <a:ext cx="612000" cy="144000"/>
          </a:xfrm>
          <a:prstGeom prst="rect">
            <a:avLst/>
          </a:prstGeom>
        </p:spPr>
        <p:txBody>
          <a:bodyPr vert="horz" lIns="0" tIns="0" rIns="0" bIns="0" rtlCol="0" anchor="t" anchorCtr="0"/>
          <a:lstStyle>
            <a:defPPr>
              <a:defRPr lang="de-DE"/>
            </a:defPPr>
            <a:lvl1pPr marL="0" algn="r" defTabSz="457200" rtl="0" eaLnBrk="1" latinLnBrk="0" hangingPunct="1">
              <a:defRPr sz="800" kern="1200">
                <a:solidFill>
                  <a:srgbClr val="00325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a:t>24.03.2024</a:t>
            </a:r>
          </a:p>
        </p:txBody>
      </p:sp>
      <p:sp>
        <p:nvSpPr>
          <p:cNvPr id="6" name="Fußzeilenplatzhalter 5">
            <a:extLst>
              <a:ext uri="{FF2B5EF4-FFF2-40B4-BE49-F238E27FC236}">
                <a16:creationId xmlns:a16="http://schemas.microsoft.com/office/drawing/2014/main" id="{FA49E880-34C4-9A75-D9ED-4BC792651BE2}"/>
              </a:ext>
            </a:extLst>
          </p:cNvPr>
          <p:cNvSpPr>
            <a:spLocks noGrp="1"/>
          </p:cNvSpPr>
          <p:nvPr>
            <p:ph type="ftr" sz="quarter" idx="17"/>
          </p:nvPr>
        </p:nvSpPr>
        <p:spPr>
          <a:xfrm>
            <a:off x="1296000" y="6408000"/>
            <a:ext cx="9288000" cy="144000"/>
          </a:xfrm>
          <a:prstGeom prst="rect">
            <a:avLst/>
          </a:prstGeom>
        </p:spPr>
        <p:txBody>
          <a:bodyPr vert="horz" lIns="0" tIns="0" rIns="0" bIns="0" rtlCol="0" anchor="t" anchorCtr="0"/>
          <a:lstStyle>
            <a:defPPr>
              <a:defRPr lang="de-DE"/>
            </a:defPPr>
            <a:lvl1pPr marL="0" algn="l" defTabSz="457200" rtl="0" eaLnBrk="1" latinLnBrk="0" hangingPunct="1">
              <a:defRPr sz="800" kern="1200">
                <a:solidFill>
                  <a:srgbClr val="00325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a:t>Transformation 10/11</a:t>
            </a:r>
          </a:p>
        </p:txBody>
      </p:sp>
      <p:sp>
        <p:nvSpPr>
          <p:cNvPr id="7" name="Foliennummernplatzhalter 6">
            <a:extLst>
              <a:ext uri="{FF2B5EF4-FFF2-40B4-BE49-F238E27FC236}">
                <a16:creationId xmlns:a16="http://schemas.microsoft.com/office/drawing/2014/main" id="{0B9320B8-0734-3C51-7B41-24AB4AA0AC06}"/>
              </a:ext>
            </a:extLst>
          </p:cNvPr>
          <p:cNvSpPr>
            <a:spLocks noGrp="1"/>
          </p:cNvSpPr>
          <p:nvPr>
            <p:ph type="sldNum" sz="quarter" idx="18"/>
          </p:nvPr>
        </p:nvSpPr>
        <p:spPr/>
        <p:txBody>
          <a:bodyPr/>
          <a:lstStyle/>
          <a:p>
            <a:fld id="{BF344DED-EFD9-43CF-B03F-63CB95A15DF8}" type="slidenum">
              <a:rPr lang="de-DE" smtClean="0"/>
              <a:pPr/>
              <a:t>3</a:t>
            </a:fld>
            <a:endParaRPr lang="de-DE"/>
          </a:p>
        </p:txBody>
      </p:sp>
      <p:sp>
        <p:nvSpPr>
          <p:cNvPr id="9" name="Inhaltsplatzhalter 9">
            <a:extLst>
              <a:ext uri="{FF2B5EF4-FFF2-40B4-BE49-F238E27FC236}">
                <a16:creationId xmlns:a16="http://schemas.microsoft.com/office/drawing/2014/main" id="{A1AB2E9D-CE70-A891-AD04-B808315D7951}"/>
              </a:ext>
            </a:extLst>
          </p:cNvPr>
          <p:cNvSpPr txBox="1">
            <a:spLocks/>
          </p:cNvSpPr>
          <p:nvPr/>
        </p:nvSpPr>
        <p:spPr>
          <a:xfrm>
            <a:off x="202717" y="1385748"/>
            <a:ext cx="11632263" cy="603092"/>
          </a:xfrm>
          <a:prstGeom prst="rect">
            <a:avLst/>
          </a:prstGeom>
        </p:spPr>
        <p:txBody>
          <a:bodyPr vert="horz" lIns="0" tIns="0" rIns="0" bIns="0" rtlCol="0">
            <a:noAutofit/>
            <a:scene3d>
              <a:camera prst="orthographicFront"/>
              <a:lightRig rig="harsh" dir="t"/>
            </a:scene3d>
            <a:sp3d extrusionH="57150" prstMaterial="matte">
              <a:bevelT w="63500" h="12700" prst="angle"/>
              <a:contourClr>
                <a:schemeClr val="bg1">
                  <a:lumMod val="65000"/>
                </a:schemeClr>
              </a:contourClr>
            </a:sp3d>
          </a:bodyPr>
          <a:lstStyle>
            <a:lvl1pPr marL="0" indent="0" algn="l" defTabSz="457200" rtl="0" eaLnBrk="1" latinLnBrk="0" hangingPunct="1">
              <a:lnSpc>
                <a:spcPts val="2300"/>
              </a:lnSpc>
              <a:spcBef>
                <a:spcPts val="0"/>
              </a:spcBef>
              <a:buFont typeface="Arial"/>
              <a:buNone/>
              <a:defRPr lang="de-DE" sz="1800" b="0" i="0" kern="1200" baseline="0" smtClean="0">
                <a:solidFill>
                  <a:srgbClr val="00325F"/>
                </a:solidFill>
                <a:latin typeface="+mn-lt"/>
                <a:ea typeface="+mn-ea"/>
                <a:cs typeface="Arial"/>
              </a:defRPr>
            </a:lvl1pPr>
            <a:lvl2pPr marL="216000" indent="-216000" algn="l" defTabSz="457200" rtl="0" eaLnBrk="1" latinLnBrk="0" hangingPunct="1">
              <a:lnSpc>
                <a:spcPts val="2300"/>
              </a:lnSpc>
              <a:spcBef>
                <a:spcPct val="20000"/>
              </a:spcBef>
              <a:buFont typeface="Arial"/>
              <a:buChar char="–"/>
              <a:defRPr lang="de-DE" sz="1800" kern="1200" smtClean="0">
                <a:solidFill>
                  <a:srgbClr val="00325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2400" b="1" dirty="0">
                <a:ln/>
                <a:solidFill>
                  <a:schemeClr val="accent3"/>
                </a:solidFill>
                <a:latin typeface="+mj-lt"/>
                <a:cs typeface="Arial" panose="020B0604020202020204" pitchFamily="34" charset="0"/>
              </a:rPr>
              <a:t>Unser Service-Verständnis: </a:t>
            </a:r>
          </a:p>
          <a:p>
            <a:r>
              <a:rPr lang="de-DE" sz="2000" b="1" dirty="0">
                <a:ln/>
                <a:solidFill>
                  <a:schemeClr val="accent3"/>
                </a:solidFill>
              </a:rPr>
              <a:t>Ein Service ist ein an den Bedarfen unserer </a:t>
            </a:r>
            <a:r>
              <a:rPr lang="de-DE" sz="2000" b="1" dirty="0" err="1">
                <a:ln/>
                <a:solidFill>
                  <a:schemeClr val="accent3"/>
                </a:solidFill>
              </a:rPr>
              <a:t>Kund:innen</a:t>
            </a:r>
            <a:r>
              <a:rPr lang="de-DE" sz="2000" b="1" dirty="0">
                <a:ln/>
                <a:solidFill>
                  <a:schemeClr val="accent3"/>
                </a:solidFill>
              </a:rPr>
              <a:t> ausgerichtetes Leistungsspektrum.</a:t>
            </a:r>
          </a:p>
          <a:p>
            <a:pPr>
              <a:lnSpc>
                <a:spcPct val="150000"/>
              </a:lnSpc>
            </a:pPr>
            <a:endParaRPr lang="de-DE" sz="2000" b="1" dirty="0">
              <a:ln/>
              <a:solidFill>
                <a:schemeClr val="accent3"/>
              </a:solidFill>
              <a:latin typeface="+mj-lt"/>
              <a:cs typeface="Arial" panose="020B0604020202020204" pitchFamily="34" charset="0"/>
            </a:endParaRPr>
          </a:p>
        </p:txBody>
      </p:sp>
    </p:spTree>
    <p:extLst>
      <p:ext uri="{BB962C8B-B14F-4D97-AF65-F5344CB8AC3E}">
        <p14:creationId xmlns:p14="http://schemas.microsoft.com/office/powerpoint/2010/main" val="3144759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0986" y="113247"/>
            <a:ext cx="2863752" cy="278591"/>
          </a:xfrm>
          <a:prstGeom prst="rect">
            <a:avLst/>
          </a:prstGeom>
          <a:solidFill>
            <a:schemeClr val="accent6"/>
          </a:solidFill>
          <a:ln w="12700" cap="flat" cmpd="sng" algn="ctr">
            <a:solidFill>
              <a:schemeClr val="bg1"/>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1" i="0" u="none" strike="noStrike" kern="0" cap="none" spc="0" normalizeH="0" baseline="0" noProof="0" dirty="0">
                <a:ln>
                  <a:noFill/>
                </a:ln>
                <a:solidFill>
                  <a:schemeClr val="bg1"/>
                </a:solidFill>
                <a:effectLst/>
                <a:uLnTx/>
                <a:uFillTx/>
                <a:latin typeface="Arial"/>
                <a:ea typeface="+mn-ea"/>
                <a:cs typeface="+mn-cs"/>
              </a:rPr>
              <a:t>Name des Service</a:t>
            </a:r>
          </a:p>
        </p:txBody>
      </p:sp>
      <p:sp>
        <p:nvSpPr>
          <p:cNvPr id="8" name="Rectangle 7"/>
          <p:cNvSpPr/>
          <p:nvPr/>
        </p:nvSpPr>
        <p:spPr>
          <a:xfrm>
            <a:off x="156534" y="393298"/>
            <a:ext cx="2868203" cy="831233"/>
          </a:xfrm>
          <a:prstGeom prst="rect">
            <a:avLst/>
          </a:prstGeom>
          <a:solidFill>
            <a:schemeClr val="accent6"/>
          </a:solidFill>
          <a:ln w="12700" cap="flat" cmpd="sng" algn="ctr">
            <a:solidFill>
              <a:schemeClr val="bg1"/>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600" b="1" i="0" u="none" strike="noStrike" kern="0" cap="none" spc="0" normalizeH="0" baseline="0" noProof="0" dirty="0">
                <a:ln>
                  <a:noFill/>
                </a:ln>
                <a:solidFill>
                  <a:schemeClr val="bg1"/>
                </a:solidFill>
                <a:effectLst/>
                <a:uLnTx/>
                <a:uFillTx/>
                <a:latin typeface="Arial"/>
                <a:ea typeface="+mn-ea"/>
                <a:cs typeface="+mn-cs"/>
              </a:rPr>
              <a:t>Aussagekräftiger Titel</a:t>
            </a:r>
          </a:p>
        </p:txBody>
      </p:sp>
      <p:sp>
        <p:nvSpPr>
          <p:cNvPr id="9" name="Rectangle 8"/>
          <p:cNvSpPr/>
          <p:nvPr/>
        </p:nvSpPr>
        <p:spPr>
          <a:xfrm>
            <a:off x="144738" y="1414236"/>
            <a:ext cx="2880000" cy="1797607"/>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24000" rIns="68580" bIns="3429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6B6562"/>
                </a:solidFill>
                <a:effectLst/>
                <a:uLnTx/>
                <a:uFillTx/>
                <a:latin typeface="Arial"/>
                <a:ea typeface="+mn-ea"/>
                <a:cs typeface="+mn-cs"/>
              </a:rPr>
              <a:t>Was ist das grundlegende Bedürfnis der </a:t>
            </a:r>
            <a:r>
              <a:rPr kumimoji="0" lang="de-DE" sz="1050" b="0" i="0" u="none" strike="noStrike" kern="0" cap="none" spc="0" normalizeH="0" baseline="0" noProof="0" dirty="0" err="1">
                <a:ln>
                  <a:noFill/>
                </a:ln>
                <a:solidFill>
                  <a:srgbClr val="6B6562"/>
                </a:solidFill>
                <a:effectLst/>
                <a:uLnTx/>
                <a:uFillTx/>
                <a:latin typeface="Arial"/>
                <a:ea typeface="+mn-ea"/>
                <a:cs typeface="+mn-cs"/>
              </a:rPr>
              <a:t>Kund:innen</a:t>
            </a:r>
            <a:r>
              <a:rPr lang="de-DE" sz="1050" kern="0" dirty="0">
                <a:solidFill>
                  <a:srgbClr val="6B6562"/>
                </a:solidFill>
                <a:latin typeface="Arial"/>
              </a:rPr>
              <a:t>? Was brauchen sie? Was sollen sie? Was ist der zu erfüllende Bedarf?</a:t>
            </a:r>
            <a:endParaRPr kumimoji="0" lang="de-DE" sz="1050" b="0" i="0" u="none" strike="noStrike" kern="0" cap="none" spc="0" normalizeH="0" noProof="0" dirty="0">
              <a:ln>
                <a:noFill/>
              </a:ln>
              <a:solidFill>
                <a:srgbClr val="6B6562"/>
              </a:solidFill>
              <a:effectLst/>
              <a:uLnTx/>
              <a:uFillTx/>
              <a:latin typeface="Arial"/>
              <a:ea typeface="+mn-ea"/>
              <a:cs typeface="+mn-cs"/>
            </a:endParaRPr>
          </a:p>
        </p:txBody>
      </p:sp>
      <p:sp>
        <p:nvSpPr>
          <p:cNvPr id="11" name="Rectangle 10"/>
          <p:cNvSpPr/>
          <p:nvPr/>
        </p:nvSpPr>
        <p:spPr>
          <a:xfrm>
            <a:off x="144738" y="1412776"/>
            <a:ext cx="2880000" cy="288000"/>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1050" b="1" kern="0" dirty="0">
                <a:solidFill>
                  <a:srgbClr val="6B6562"/>
                </a:solidFill>
                <a:latin typeface="Arial"/>
              </a:rPr>
              <a:t>Bedürfnis / Bedarf der </a:t>
            </a:r>
            <a:r>
              <a:rPr lang="de-DE" sz="1050" b="1" kern="0" dirty="0" err="1">
                <a:solidFill>
                  <a:srgbClr val="6B6562"/>
                </a:solidFill>
                <a:latin typeface="Arial"/>
              </a:rPr>
              <a:t>Kund:innen</a:t>
            </a:r>
            <a:endParaRPr kumimoji="0" lang="de-DE" sz="1050" b="1" i="0" u="none" strike="noStrike" kern="0" cap="none" spc="0" normalizeH="0" baseline="0" noProof="0" dirty="0">
              <a:ln>
                <a:noFill/>
              </a:ln>
              <a:solidFill>
                <a:srgbClr val="6B6562"/>
              </a:solidFill>
              <a:effectLst/>
              <a:uLnTx/>
              <a:uFillTx/>
              <a:latin typeface="Arial"/>
              <a:ea typeface="+mn-ea"/>
              <a:cs typeface="+mn-cs"/>
            </a:endParaRPr>
          </a:p>
        </p:txBody>
      </p:sp>
      <p:sp>
        <p:nvSpPr>
          <p:cNvPr id="15" name="Rectangle 14"/>
          <p:cNvSpPr/>
          <p:nvPr/>
        </p:nvSpPr>
        <p:spPr>
          <a:xfrm>
            <a:off x="144737" y="5063436"/>
            <a:ext cx="2880000" cy="1317835"/>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24000" rIns="68580" bIns="3429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6B6562"/>
                </a:solidFill>
                <a:effectLst/>
                <a:uLnTx/>
                <a:uFillTx/>
                <a:latin typeface="Arial"/>
                <a:ea typeface="+mn-ea"/>
                <a:cs typeface="+mn-cs"/>
              </a:rPr>
              <a:t>Wie wird sichergestellt, dass die Leistungen innerhalb des Services in einem transparenten Verfahren erbracht werden?</a:t>
            </a:r>
          </a:p>
        </p:txBody>
      </p:sp>
      <p:sp>
        <p:nvSpPr>
          <p:cNvPr id="16" name="Rectangle 15"/>
          <p:cNvSpPr/>
          <p:nvPr/>
        </p:nvSpPr>
        <p:spPr>
          <a:xfrm>
            <a:off x="3130445" y="5063436"/>
            <a:ext cx="2880000" cy="1317892"/>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24000" rIns="68580" bIns="3429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6B6562"/>
                </a:solidFill>
                <a:effectLst/>
                <a:uLnTx/>
                <a:uFillTx/>
                <a:latin typeface="Arial"/>
                <a:ea typeface="+mn-ea"/>
                <a:cs typeface="+mn-cs"/>
              </a:rPr>
              <a:t>Wie wird sichergestellt, dass systematisches Feedback von den </a:t>
            </a:r>
            <a:r>
              <a:rPr kumimoji="0" lang="de-DE" sz="1050" b="0" i="0" u="none" strike="noStrike" kern="0" cap="none" spc="0" normalizeH="0" baseline="0" noProof="0" dirty="0" err="1">
                <a:ln>
                  <a:noFill/>
                </a:ln>
                <a:solidFill>
                  <a:srgbClr val="6B6562"/>
                </a:solidFill>
                <a:effectLst/>
                <a:uLnTx/>
                <a:uFillTx/>
                <a:latin typeface="Arial"/>
                <a:ea typeface="+mn-ea"/>
                <a:cs typeface="+mn-cs"/>
              </a:rPr>
              <a:t>Kund:innen</a:t>
            </a:r>
            <a:r>
              <a:rPr kumimoji="0" lang="de-DE" sz="1050" b="0" i="0" u="none" strike="noStrike" kern="0" cap="none" spc="0" normalizeH="0" baseline="0" noProof="0" dirty="0">
                <a:ln>
                  <a:noFill/>
                </a:ln>
                <a:solidFill>
                  <a:srgbClr val="6B6562"/>
                </a:solidFill>
                <a:effectLst/>
                <a:uLnTx/>
                <a:uFillTx/>
                <a:latin typeface="Arial"/>
                <a:ea typeface="+mn-ea"/>
                <a:cs typeface="+mn-cs"/>
              </a:rPr>
              <a:t> zum Service gegeben wird?</a:t>
            </a:r>
          </a:p>
        </p:txBody>
      </p:sp>
      <p:sp>
        <p:nvSpPr>
          <p:cNvPr id="17" name="Rectangle 16"/>
          <p:cNvSpPr/>
          <p:nvPr/>
        </p:nvSpPr>
        <p:spPr>
          <a:xfrm>
            <a:off x="6116153" y="5063436"/>
            <a:ext cx="2880000" cy="1317892"/>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24000" rIns="68580" bIns="3429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6B6562"/>
                </a:solidFill>
                <a:effectLst/>
                <a:uLnTx/>
                <a:uFillTx/>
                <a:latin typeface="Arial"/>
                <a:ea typeface="+mn-ea"/>
                <a:cs typeface="+mn-cs"/>
              </a:rPr>
              <a:t>Wie wird sichergestellt, dass der Service grundsätzlich anpassbar an die Bedarfe der </a:t>
            </a:r>
            <a:r>
              <a:rPr kumimoji="0" lang="de-DE" sz="1050" b="0" i="0" u="none" strike="noStrike" kern="0" cap="none" spc="0" normalizeH="0" baseline="0" noProof="0" dirty="0" err="1">
                <a:ln>
                  <a:noFill/>
                </a:ln>
                <a:solidFill>
                  <a:srgbClr val="6B6562"/>
                </a:solidFill>
                <a:effectLst/>
                <a:uLnTx/>
                <a:uFillTx/>
                <a:latin typeface="Arial"/>
                <a:ea typeface="+mn-ea"/>
                <a:cs typeface="+mn-cs"/>
              </a:rPr>
              <a:t>Kund:innen</a:t>
            </a:r>
            <a:r>
              <a:rPr kumimoji="0" lang="de-DE" sz="1050" b="0" i="0" u="none" strike="noStrike" kern="0" cap="none" spc="0" normalizeH="0" baseline="0" noProof="0" dirty="0">
                <a:ln>
                  <a:noFill/>
                </a:ln>
                <a:solidFill>
                  <a:srgbClr val="6B6562"/>
                </a:solidFill>
                <a:effectLst/>
                <a:uLnTx/>
                <a:uFillTx/>
                <a:latin typeface="Arial"/>
                <a:ea typeface="+mn-ea"/>
                <a:cs typeface="+mn-cs"/>
              </a:rPr>
              <a:t> ist?</a:t>
            </a:r>
          </a:p>
        </p:txBody>
      </p:sp>
      <p:sp>
        <p:nvSpPr>
          <p:cNvPr id="18" name="Rectangle 17"/>
          <p:cNvSpPr/>
          <p:nvPr/>
        </p:nvSpPr>
        <p:spPr>
          <a:xfrm>
            <a:off x="9101862" y="5063436"/>
            <a:ext cx="2880000" cy="1317892"/>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24000" rIns="68580" bIns="3429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050" kern="0" dirty="0">
                <a:solidFill>
                  <a:srgbClr val="6B6562"/>
                </a:solidFill>
                <a:latin typeface="Arial"/>
              </a:rPr>
              <a:t>Wie wird sichergestellt, dass die </a:t>
            </a:r>
            <a:r>
              <a:rPr lang="de-DE" sz="1050" kern="0" dirty="0" err="1">
                <a:solidFill>
                  <a:srgbClr val="6B6562"/>
                </a:solidFill>
                <a:latin typeface="Arial"/>
              </a:rPr>
              <a:t>Kund:innen</a:t>
            </a:r>
            <a:r>
              <a:rPr lang="de-DE" sz="1050" kern="0" dirty="0">
                <a:solidFill>
                  <a:srgbClr val="6B6562"/>
                </a:solidFill>
                <a:latin typeface="Arial"/>
              </a:rPr>
              <a:t> jederzeit wissen, wer die für sie </a:t>
            </a:r>
            <a:r>
              <a:rPr lang="de-DE" sz="1050" kern="0" dirty="0" err="1">
                <a:solidFill>
                  <a:srgbClr val="6B6562"/>
                </a:solidFill>
                <a:latin typeface="Arial"/>
              </a:rPr>
              <a:t>verantworliche</a:t>
            </a:r>
            <a:r>
              <a:rPr lang="de-DE" sz="1050" kern="0" dirty="0">
                <a:solidFill>
                  <a:srgbClr val="6B6562"/>
                </a:solidFill>
                <a:latin typeface="Arial"/>
              </a:rPr>
              <a:t> Ansprechperson ist?</a:t>
            </a:r>
          </a:p>
        </p:txBody>
      </p:sp>
      <p:sp>
        <p:nvSpPr>
          <p:cNvPr id="19" name="Rectangle 18"/>
          <p:cNvSpPr/>
          <p:nvPr/>
        </p:nvSpPr>
        <p:spPr>
          <a:xfrm>
            <a:off x="144738" y="5022617"/>
            <a:ext cx="2880000" cy="278591"/>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srgbClr val="6B6562"/>
                </a:solidFill>
                <a:effectLst/>
                <a:uLnTx/>
                <a:uFillTx/>
                <a:latin typeface="Arial"/>
                <a:ea typeface="+mn-ea"/>
                <a:cs typeface="+mn-cs"/>
              </a:rPr>
              <a:t>Sicherstellung der Transparenz</a:t>
            </a:r>
          </a:p>
        </p:txBody>
      </p:sp>
      <p:sp>
        <p:nvSpPr>
          <p:cNvPr id="20" name="Rectangle 19"/>
          <p:cNvSpPr/>
          <p:nvPr/>
        </p:nvSpPr>
        <p:spPr>
          <a:xfrm>
            <a:off x="3128472" y="5022617"/>
            <a:ext cx="2880000" cy="278591"/>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srgbClr val="6B6562"/>
                </a:solidFill>
                <a:effectLst/>
                <a:uLnTx/>
                <a:uFillTx/>
                <a:latin typeface="Arial"/>
                <a:ea typeface="+mn-ea"/>
                <a:cs typeface="+mn-cs"/>
              </a:rPr>
              <a:t>Sicherstellung der Entwicklung</a:t>
            </a:r>
          </a:p>
        </p:txBody>
      </p:sp>
      <p:sp>
        <p:nvSpPr>
          <p:cNvPr id="21" name="Rectangle 20"/>
          <p:cNvSpPr/>
          <p:nvPr/>
        </p:nvSpPr>
        <p:spPr>
          <a:xfrm>
            <a:off x="6122076" y="5022617"/>
            <a:ext cx="2880000" cy="278591"/>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srgbClr val="6B6562"/>
                </a:solidFill>
                <a:effectLst/>
                <a:uLnTx/>
                <a:uFillTx/>
                <a:latin typeface="Arial"/>
                <a:ea typeface="+mn-ea"/>
                <a:cs typeface="+mn-cs"/>
              </a:rPr>
              <a:t>Sicherstellung der Anpassung</a:t>
            </a:r>
          </a:p>
        </p:txBody>
      </p:sp>
      <p:sp>
        <p:nvSpPr>
          <p:cNvPr id="22" name="Rectangle 21"/>
          <p:cNvSpPr/>
          <p:nvPr/>
        </p:nvSpPr>
        <p:spPr>
          <a:xfrm>
            <a:off x="9095939" y="5040757"/>
            <a:ext cx="2880000" cy="278591"/>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srgbClr val="6B6562"/>
                </a:solidFill>
                <a:effectLst/>
                <a:uLnTx/>
                <a:uFillTx/>
                <a:latin typeface="Arial"/>
                <a:ea typeface="+mn-ea"/>
                <a:cs typeface="+mn-cs"/>
              </a:rPr>
              <a:t>Sicherstellung der Ansprechperson</a:t>
            </a:r>
          </a:p>
        </p:txBody>
      </p:sp>
      <p:sp>
        <p:nvSpPr>
          <p:cNvPr id="4" name="Rectangle 31">
            <a:extLst>
              <a:ext uri="{FF2B5EF4-FFF2-40B4-BE49-F238E27FC236}">
                <a16:creationId xmlns:a16="http://schemas.microsoft.com/office/drawing/2014/main" id="{E4B10BB2-461C-64EA-FAC7-F7E04F2F1AFD}"/>
              </a:ext>
            </a:extLst>
          </p:cNvPr>
          <p:cNvSpPr/>
          <p:nvPr/>
        </p:nvSpPr>
        <p:spPr>
          <a:xfrm>
            <a:off x="144738" y="3386873"/>
            <a:ext cx="3816000" cy="1512167"/>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24000" rIns="68580" bIns="3429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6B6562"/>
                </a:solidFill>
                <a:effectLst/>
                <a:uLnTx/>
                <a:uFillTx/>
                <a:latin typeface="Arial"/>
                <a:ea typeface="+mn-ea"/>
                <a:cs typeface="+mn-cs"/>
              </a:rPr>
              <a:t>Wer sind die </a:t>
            </a:r>
            <a:r>
              <a:rPr kumimoji="0" lang="de-DE" sz="1050" b="0" i="0" u="none" strike="noStrike" kern="0" cap="none" spc="0" normalizeH="0" baseline="0" noProof="0" dirty="0" err="1">
                <a:ln>
                  <a:noFill/>
                </a:ln>
                <a:solidFill>
                  <a:srgbClr val="6B6562"/>
                </a:solidFill>
                <a:effectLst/>
                <a:uLnTx/>
                <a:uFillTx/>
                <a:latin typeface="Arial"/>
                <a:ea typeface="+mn-ea"/>
                <a:cs typeface="+mn-cs"/>
              </a:rPr>
              <a:t>Kund:innen</a:t>
            </a:r>
            <a:r>
              <a:rPr kumimoji="0" lang="de-DE" sz="1050" b="0" i="0" u="none" strike="noStrike" kern="0" cap="none" spc="0" normalizeH="0" baseline="0" noProof="0" dirty="0">
                <a:ln>
                  <a:noFill/>
                </a:ln>
                <a:solidFill>
                  <a:srgbClr val="6B6562"/>
                </a:solidFill>
                <a:effectLst/>
                <a:uLnTx/>
                <a:uFillTx/>
                <a:latin typeface="Arial"/>
                <a:ea typeface="+mn-ea"/>
                <a:cs typeface="+mn-cs"/>
              </a:rPr>
              <a:t> außerhalb der Abteilung 10/11?</a:t>
            </a:r>
          </a:p>
        </p:txBody>
      </p:sp>
      <p:sp>
        <p:nvSpPr>
          <p:cNvPr id="5" name="Rectangle 32">
            <a:extLst>
              <a:ext uri="{FF2B5EF4-FFF2-40B4-BE49-F238E27FC236}">
                <a16:creationId xmlns:a16="http://schemas.microsoft.com/office/drawing/2014/main" id="{3AA49BC9-85DE-2228-42A9-84A1F8FA702D}"/>
              </a:ext>
            </a:extLst>
          </p:cNvPr>
          <p:cNvSpPr/>
          <p:nvPr/>
        </p:nvSpPr>
        <p:spPr>
          <a:xfrm>
            <a:off x="146402" y="3370450"/>
            <a:ext cx="3816000" cy="288000"/>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050" b="1" i="0" u="none" strike="noStrike" kern="0" cap="none" spc="0" normalizeH="0" baseline="0" noProof="0" dirty="0" err="1">
                <a:ln>
                  <a:noFill/>
                </a:ln>
                <a:solidFill>
                  <a:srgbClr val="6B6562"/>
                </a:solidFill>
                <a:effectLst/>
                <a:uLnTx/>
                <a:uFillTx/>
                <a:latin typeface="Arial"/>
                <a:ea typeface="+mn-ea"/>
                <a:cs typeface="+mn-cs"/>
              </a:rPr>
              <a:t>Kund:innen</a:t>
            </a:r>
            <a:endParaRPr kumimoji="0" lang="de-DE" sz="1050" b="1" i="0" u="none" strike="noStrike" kern="0" cap="none" spc="0" normalizeH="0" baseline="0" noProof="0" dirty="0">
              <a:ln>
                <a:noFill/>
              </a:ln>
              <a:solidFill>
                <a:srgbClr val="6B6562"/>
              </a:solidFill>
              <a:effectLst/>
              <a:uLnTx/>
              <a:uFillTx/>
              <a:latin typeface="Arial"/>
              <a:ea typeface="+mn-ea"/>
              <a:cs typeface="+mn-cs"/>
            </a:endParaRPr>
          </a:p>
        </p:txBody>
      </p:sp>
      <p:sp>
        <p:nvSpPr>
          <p:cNvPr id="6" name="Rectangle 31">
            <a:extLst>
              <a:ext uri="{FF2B5EF4-FFF2-40B4-BE49-F238E27FC236}">
                <a16:creationId xmlns:a16="http://schemas.microsoft.com/office/drawing/2014/main" id="{692ED4C6-8D48-679F-79A6-ACDBE0C09FE9}"/>
              </a:ext>
            </a:extLst>
          </p:cNvPr>
          <p:cNvSpPr/>
          <p:nvPr/>
        </p:nvSpPr>
        <p:spPr>
          <a:xfrm>
            <a:off x="4147915" y="3356992"/>
            <a:ext cx="3816000" cy="1512167"/>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24000" rIns="68580" bIns="3429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6B6562"/>
                </a:solidFill>
                <a:effectLst/>
                <a:uLnTx/>
                <a:uFillTx/>
                <a:latin typeface="Arial"/>
                <a:ea typeface="+mn-ea"/>
                <a:cs typeface="+mn-cs"/>
              </a:rPr>
              <a:t>Was sind die Auslöser</a:t>
            </a:r>
            <a:r>
              <a:rPr lang="de-DE" sz="1050" kern="0" dirty="0">
                <a:solidFill>
                  <a:srgbClr val="6B6562"/>
                </a:solidFill>
                <a:latin typeface="Arial"/>
              </a:rPr>
              <a:t> für den Service bei den </a:t>
            </a:r>
            <a:r>
              <a:rPr lang="de-DE" sz="1050" kern="0" dirty="0" err="1">
                <a:solidFill>
                  <a:srgbClr val="6B6562"/>
                </a:solidFill>
                <a:latin typeface="Arial"/>
              </a:rPr>
              <a:t>Kund:innen</a:t>
            </a:r>
            <a:r>
              <a:rPr lang="de-DE" sz="1050" kern="0" dirty="0">
                <a:solidFill>
                  <a:srgbClr val="6B6562"/>
                </a:solidFill>
                <a:latin typeface="Arial"/>
              </a:rPr>
              <a:t>? Wie wird der </a:t>
            </a:r>
            <a:r>
              <a:rPr lang="de-DE" sz="1050" kern="0" dirty="0" err="1">
                <a:solidFill>
                  <a:srgbClr val="6B6562"/>
                </a:solidFill>
                <a:latin typeface="Arial"/>
              </a:rPr>
              <a:t>Kund:innen-Bedarf</a:t>
            </a:r>
            <a:r>
              <a:rPr lang="de-DE" sz="1050" kern="0" dirty="0">
                <a:solidFill>
                  <a:srgbClr val="6B6562"/>
                </a:solidFill>
                <a:latin typeface="Arial"/>
              </a:rPr>
              <a:t> geäußert oder das Bedürfnis festgestellt?</a:t>
            </a:r>
            <a:endParaRPr kumimoji="0" lang="de-DE" sz="1050" b="0" i="0" u="none" strike="noStrike" kern="0" cap="none" spc="0" normalizeH="0" baseline="0" noProof="0" dirty="0">
              <a:ln>
                <a:noFill/>
              </a:ln>
              <a:solidFill>
                <a:srgbClr val="6B6562"/>
              </a:solidFill>
              <a:effectLst/>
              <a:uLnTx/>
              <a:uFillTx/>
              <a:latin typeface="Arial"/>
              <a:ea typeface="+mn-ea"/>
              <a:cs typeface="+mn-cs"/>
            </a:endParaRPr>
          </a:p>
        </p:txBody>
      </p:sp>
      <p:sp>
        <p:nvSpPr>
          <p:cNvPr id="35" name="Rectangle 31">
            <a:extLst>
              <a:ext uri="{FF2B5EF4-FFF2-40B4-BE49-F238E27FC236}">
                <a16:creationId xmlns:a16="http://schemas.microsoft.com/office/drawing/2014/main" id="{DE0B05D2-9E26-9BEA-D74C-34924DA2686C}"/>
              </a:ext>
            </a:extLst>
          </p:cNvPr>
          <p:cNvSpPr/>
          <p:nvPr/>
        </p:nvSpPr>
        <p:spPr>
          <a:xfrm>
            <a:off x="8165862" y="3352399"/>
            <a:ext cx="3816000" cy="1512000"/>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24000" rIns="68580" bIns="3429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6B6562"/>
                </a:solidFill>
                <a:effectLst/>
                <a:uLnTx/>
                <a:uFillTx/>
                <a:latin typeface="Arial"/>
                <a:ea typeface="+mn-ea"/>
                <a:cs typeface="+mn-cs"/>
              </a:rPr>
              <a:t>Über welches Einfallstor ist der Service eindeutig und leicht zugänglich für die </a:t>
            </a:r>
            <a:r>
              <a:rPr kumimoji="0" lang="de-DE" sz="1050" b="0" i="0" u="none" strike="noStrike" kern="0" cap="none" spc="0" normalizeH="0" baseline="0" noProof="0" dirty="0" err="1">
                <a:ln>
                  <a:noFill/>
                </a:ln>
                <a:solidFill>
                  <a:srgbClr val="6B6562"/>
                </a:solidFill>
                <a:effectLst/>
                <a:uLnTx/>
                <a:uFillTx/>
                <a:latin typeface="Arial"/>
                <a:ea typeface="+mn-ea"/>
                <a:cs typeface="+mn-cs"/>
              </a:rPr>
              <a:t>Kund:innen</a:t>
            </a:r>
            <a:r>
              <a:rPr kumimoji="0" lang="de-DE" sz="1050" b="0" i="0" u="none" strike="noStrike" kern="0" cap="none" spc="0" normalizeH="0" baseline="0" noProof="0" dirty="0">
                <a:ln>
                  <a:noFill/>
                </a:ln>
                <a:solidFill>
                  <a:srgbClr val="6B6562"/>
                </a:solidFill>
                <a:effectLst/>
                <a:uLnTx/>
                <a:uFillTx/>
                <a:latin typeface="Arial"/>
                <a:ea typeface="+mn-ea"/>
                <a:cs typeface="+mn-cs"/>
              </a:rPr>
              <a:t>?</a:t>
            </a:r>
          </a:p>
        </p:txBody>
      </p:sp>
      <p:sp>
        <p:nvSpPr>
          <p:cNvPr id="36" name="Rectangle 8">
            <a:extLst>
              <a:ext uri="{FF2B5EF4-FFF2-40B4-BE49-F238E27FC236}">
                <a16:creationId xmlns:a16="http://schemas.microsoft.com/office/drawing/2014/main" id="{E08D973C-DF8A-C3D1-71AC-66ADE8AE74DD}"/>
              </a:ext>
            </a:extLst>
          </p:cNvPr>
          <p:cNvSpPr/>
          <p:nvPr/>
        </p:nvSpPr>
        <p:spPr>
          <a:xfrm>
            <a:off x="3136869" y="1420116"/>
            <a:ext cx="2880000" cy="1797607"/>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24000" rIns="68580" bIns="3429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050" kern="0" baseline="0" dirty="0">
                <a:solidFill>
                  <a:srgbClr val="6B6562"/>
                </a:solidFill>
                <a:latin typeface="Arial"/>
              </a:rPr>
              <a:t>Was sind die Leistungen, die im Service abrufbar sind?</a:t>
            </a:r>
            <a:endParaRPr lang="de-DE" sz="1050" kern="0" dirty="0">
              <a:solidFill>
                <a:srgbClr val="6B6562"/>
              </a:solidFill>
              <a:latin typeface="Arial"/>
            </a:endParaRPr>
          </a:p>
        </p:txBody>
      </p:sp>
      <p:sp>
        <p:nvSpPr>
          <p:cNvPr id="37" name="Rectangle 10">
            <a:extLst>
              <a:ext uri="{FF2B5EF4-FFF2-40B4-BE49-F238E27FC236}">
                <a16:creationId xmlns:a16="http://schemas.microsoft.com/office/drawing/2014/main" id="{2D5072CD-6634-2BC1-DFA1-89FB571C508C}"/>
              </a:ext>
            </a:extLst>
          </p:cNvPr>
          <p:cNvSpPr/>
          <p:nvPr/>
        </p:nvSpPr>
        <p:spPr>
          <a:xfrm>
            <a:off x="3144786" y="1412776"/>
            <a:ext cx="2880000" cy="288000"/>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srgbClr val="6B6562"/>
                </a:solidFill>
                <a:effectLst/>
                <a:uLnTx/>
                <a:uFillTx/>
                <a:latin typeface="Arial"/>
                <a:ea typeface="+mn-ea"/>
                <a:cs typeface="+mn-cs"/>
              </a:rPr>
              <a:t>Leistungen im Service</a:t>
            </a:r>
          </a:p>
        </p:txBody>
      </p:sp>
      <p:sp>
        <p:nvSpPr>
          <p:cNvPr id="38" name="Rectangle 32">
            <a:extLst>
              <a:ext uri="{FF2B5EF4-FFF2-40B4-BE49-F238E27FC236}">
                <a16:creationId xmlns:a16="http://schemas.microsoft.com/office/drawing/2014/main" id="{93D5A7C2-9CE5-F50F-994C-B06C698A0170}"/>
              </a:ext>
            </a:extLst>
          </p:cNvPr>
          <p:cNvSpPr/>
          <p:nvPr/>
        </p:nvSpPr>
        <p:spPr>
          <a:xfrm>
            <a:off x="4153002" y="3356992"/>
            <a:ext cx="3816000" cy="288000"/>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srgbClr val="6B6562"/>
                </a:solidFill>
                <a:effectLst/>
                <a:uLnTx/>
                <a:uFillTx/>
                <a:latin typeface="Arial"/>
                <a:ea typeface="+mn-ea"/>
                <a:cs typeface="+mn-cs"/>
              </a:rPr>
              <a:t>Auslöser</a:t>
            </a:r>
          </a:p>
        </p:txBody>
      </p:sp>
      <p:sp>
        <p:nvSpPr>
          <p:cNvPr id="39" name="Rectangle 32">
            <a:extLst>
              <a:ext uri="{FF2B5EF4-FFF2-40B4-BE49-F238E27FC236}">
                <a16:creationId xmlns:a16="http://schemas.microsoft.com/office/drawing/2014/main" id="{16D45785-8997-5702-D079-32AA599C5351}"/>
              </a:ext>
            </a:extLst>
          </p:cNvPr>
          <p:cNvSpPr/>
          <p:nvPr/>
        </p:nvSpPr>
        <p:spPr>
          <a:xfrm>
            <a:off x="8172881" y="3357024"/>
            <a:ext cx="3816000" cy="288000"/>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srgbClr val="6B6562"/>
                </a:solidFill>
                <a:effectLst/>
                <a:uLnTx/>
                <a:uFillTx/>
                <a:latin typeface="Arial"/>
                <a:ea typeface="+mn-ea"/>
                <a:cs typeface="+mn-cs"/>
              </a:rPr>
              <a:t>Zugang / Einfallstor</a:t>
            </a:r>
          </a:p>
        </p:txBody>
      </p:sp>
      <p:sp>
        <p:nvSpPr>
          <p:cNvPr id="40" name="Rectangle 8">
            <a:extLst>
              <a:ext uri="{FF2B5EF4-FFF2-40B4-BE49-F238E27FC236}">
                <a16:creationId xmlns:a16="http://schemas.microsoft.com/office/drawing/2014/main" id="{AB17DB41-85BB-F13D-6639-64D35EF0BAA8}"/>
              </a:ext>
            </a:extLst>
          </p:cNvPr>
          <p:cNvSpPr/>
          <p:nvPr/>
        </p:nvSpPr>
        <p:spPr>
          <a:xfrm>
            <a:off x="6129000" y="1420116"/>
            <a:ext cx="2880000" cy="1797607"/>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24000" rIns="68580" bIns="3429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6B6562"/>
                </a:solidFill>
                <a:effectLst/>
                <a:uLnTx/>
                <a:uFillTx/>
                <a:latin typeface="Arial"/>
                <a:ea typeface="+mn-ea"/>
                <a:cs typeface="+mn-cs"/>
              </a:rPr>
              <a:t>Was ist das greifbare Ergebnis des Services? Mit welchem Ergebnis ist das Bedürfnis der </a:t>
            </a:r>
            <a:r>
              <a:rPr kumimoji="0" lang="de-DE" sz="1050" b="0" i="0" u="none" strike="noStrike" kern="0" cap="none" spc="0" normalizeH="0" baseline="0" noProof="0" dirty="0" err="1">
                <a:ln>
                  <a:noFill/>
                </a:ln>
                <a:solidFill>
                  <a:srgbClr val="6B6562"/>
                </a:solidFill>
                <a:effectLst/>
                <a:uLnTx/>
                <a:uFillTx/>
                <a:latin typeface="Arial"/>
                <a:ea typeface="+mn-ea"/>
                <a:cs typeface="+mn-cs"/>
              </a:rPr>
              <a:t>Kund:innen</a:t>
            </a:r>
            <a:r>
              <a:rPr kumimoji="0" lang="de-DE" sz="1050" b="0" i="0" u="none" strike="noStrike" kern="0" cap="none" spc="0" normalizeH="0" baseline="0" noProof="0" dirty="0">
                <a:ln>
                  <a:noFill/>
                </a:ln>
                <a:solidFill>
                  <a:srgbClr val="6B6562"/>
                </a:solidFill>
                <a:effectLst/>
                <a:uLnTx/>
                <a:uFillTx/>
                <a:latin typeface="Arial"/>
                <a:ea typeface="+mn-ea"/>
                <a:cs typeface="+mn-cs"/>
              </a:rPr>
              <a:t> befriedigt bzw. der Bedarf der </a:t>
            </a:r>
            <a:r>
              <a:rPr kumimoji="0" lang="de-DE" sz="1050" b="0" i="0" u="none" strike="noStrike" kern="0" cap="none" spc="0" normalizeH="0" baseline="0" noProof="0" dirty="0" err="1">
                <a:ln>
                  <a:noFill/>
                </a:ln>
                <a:solidFill>
                  <a:srgbClr val="6B6562"/>
                </a:solidFill>
                <a:effectLst/>
                <a:uLnTx/>
                <a:uFillTx/>
                <a:latin typeface="Arial"/>
                <a:ea typeface="+mn-ea"/>
                <a:cs typeface="+mn-cs"/>
              </a:rPr>
              <a:t>Kund:innen</a:t>
            </a:r>
            <a:r>
              <a:rPr kumimoji="0" lang="de-DE" sz="1050" b="0" i="0" u="none" strike="noStrike" kern="0" cap="none" spc="0" normalizeH="0" baseline="0" noProof="0" dirty="0">
                <a:ln>
                  <a:noFill/>
                </a:ln>
                <a:solidFill>
                  <a:srgbClr val="6B6562"/>
                </a:solidFill>
                <a:effectLst/>
                <a:uLnTx/>
                <a:uFillTx/>
                <a:latin typeface="Arial"/>
                <a:ea typeface="+mn-ea"/>
                <a:cs typeface="+mn-cs"/>
              </a:rPr>
              <a:t> gedeckt?</a:t>
            </a:r>
          </a:p>
        </p:txBody>
      </p:sp>
      <p:sp>
        <p:nvSpPr>
          <p:cNvPr id="41" name="Rectangle 10">
            <a:extLst>
              <a:ext uri="{FF2B5EF4-FFF2-40B4-BE49-F238E27FC236}">
                <a16:creationId xmlns:a16="http://schemas.microsoft.com/office/drawing/2014/main" id="{0039B0C5-69A1-D161-2702-2DC5B3CAFC84}"/>
              </a:ext>
            </a:extLst>
          </p:cNvPr>
          <p:cNvSpPr/>
          <p:nvPr/>
        </p:nvSpPr>
        <p:spPr>
          <a:xfrm>
            <a:off x="6128999" y="1412776"/>
            <a:ext cx="2880000" cy="288000"/>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srgbClr val="6B6562"/>
                </a:solidFill>
                <a:effectLst/>
                <a:uLnTx/>
                <a:uFillTx/>
                <a:latin typeface="Arial"/>
                <a:ea typeface="+mn-ea"/>
                <a:cs typeface="+mn-cs"/>
              </a:rPr>
              <a:t>Ergebnis</a:t>
            </a:r>
          </a:p>
        </p:txBody>
      </p:sp>
      <p:sp>
        <p:nvSpPr>
          <p:cNvPr id="42" name="Rectangle 8">
            <a:extLst>
              <a:ext uri="{FF2B5EF4-FFF2-40B4-BE49-F238E27FC236}">
                <a16:creationId xmlns:a16="http://schemas.microsoft.com/office/drawing/2014/main" id="{306CE6F5-DEBE-9B90-E2D1-23E002132957}"/>
              </a:ext>
            </a:extLst>
          </p:cNvPr>
          <p:cNvSpPr/>
          <p:nvPr/>
        </p:nvSpPr>
        <p:spPr>
          <a:xfrm>
            <a:off x="9101862" y="1420116"/>
            <a:ext cx="2880000" cy="1797607"/>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24000" rIns="68580" bIns="3429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6B6562"/>
                </a:solidFill>
                <a:effectLst/>
                <a:uLnTx/>
                <a:uFillTx/>
                <a:latin typeface="Arial"/>
                <a:ea typeface="+mn-ea"/>
                <a:cs typeface="+mn-cs"/>
              </a:rPr>
              <a:t>Was ist der visionäre Gestaltungsanspruch des Services? Inwiefern wird damit der LWL im Heute und im Morgen bewegt?</a:t>
            </a:r>
          </a:p>
        </p:txBody>
      </p:sp>
      <p:sp>
        <p:nvSpPr>
          <p:cNvPr id="43" name="Rectangle 10">
            <a:extLst>
              <a:ext uri="{FF2B5EF4-FFF2-40B4-BE49-F238E27FC236}">
                <a16:creationId xmlns:a16="http://schemas.microsoft.com/office/drawing/2014/main" id="{F018E582-9F59-EC29-167E-517A7BC55F5A}"/>
              </a:ext>
            </a:extLst>
          </p:cNvPr>
          <p:cNvSpPr/>
          <p:nvPr/>
        </p:nvSpPr>
        <p:spPr>
          <a:xfrm>
            <a:off x="9101862" y="1412776"/>
            <a:ext cx="2880000" cy="288000"/>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srgbClr val="6B6562"/>
                </a:solidFill>
                <a:effectLst/>
                <a:uLnTx/>
                <a:uFillTx/>
                <a:latin typeface="Arial"/>
                <a:ea typeface="+mn-ea"/>
                <a:cs typeface="+mn-cs"/>
              </a:rPr>
              <a:t>Wirkung</a:t>
            </a:r>
          </a:p>
        </p:txBody>
      </p:sp>
      <p:sp>
        <p:nvSpPr>
          <p:cNvPr id="45" name="Rectangle 7">
            <a:extLst>
              <a:ext uri="{FF2B5EF4-FFF2-40B4-BE49-F238E27FC236}">
                <a16:creationId xmlns:a16="http://schemas.microsoft.com/office/drawing/2014/main" id="{4D1AB5BA-B014-8451-1DB4-0F1655414F29}"/>
              </a:ext>
            </a:extLst>
          </p:cNvPr>
          <p:cNvSpPr/>
          <p:nvPr/>
        </p:nvSpPr>
        <p:spPr>
          <a:xfrm>
            <a:off x="3139201" y="113248"/>
            <a:ext cx="5856952" cy="1111284"/>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6B6562"/>
                </a:solidFill>
                <a:effectLst/>
                <a:uLnTx/>
                <a:uFillTx/>
                <a:latin typeface="Arial"/>
                <a:ea typeface="+mn-ea"/>
                <a:cs typeface="+mn-cs"/>
              </a:rPr>
              <a:t>Wie kann man den Service so zusammenfassen in 2-3 Sätzen, dass Unbeteiligte verstehen, was sie von dem Service erwarten können?</a:t>
            </a:r>
            <a:endParaRPr kumimoji="0" lang="de-DE" sz="1050" b="0" i="0" u="none" strike="noStrike" kern="0" cap="none" spc="0" normalizeH="0" noProof="0" dirty="0">
              <a:ln>
                <a:noFill/>
              </a:ln>
              <a:solidFill>
                <a:srgbClr val="6B6562"/>
              </a:solidFill>
              <a:effectLst/>
              <a:uLnTx/>
              <a:uFillTx/>
              <a:latin typeface="Arial"/>
              <a:ea typeface="+mn-ea"/>
              <a:cs typeface="+mn-cs"/>
            </a:endParaRPr>
          </a:p>
        </p:txBody>
      </p:sp>
      <p:sp>
        <p:nvSpPr>
          <p:cNvPr id="47" name="Pfeil: Fünfeck 46">
            <a:extLst>
              <a:ext uri="{FF2B5EF4-FFF2-40B4-BE49-F238E27FC236}">
                <a16:creationId xmlns:a16="http://schemas.microsoft.com/office/drawing/2014/main" id="{674B54E9-166C-6435-CF7C-628CFAFF09B7}"/>
              </a:ext>
            </a:extLst>
          </p:cNvPr>
          <p:cNvSpPr/>
          <p:nvPr/>
        </p:nvSpPr>
        <p:spPr>
          <a:xfrm>
            <a:off x="3968366" y="3767950"/>
            <a:ext cx="164915" cy="750012"/>
          </a:xfrm>
          <a:prstGeom prst="homePlate">
            <a:avLst>
              <a:gd name="adj" fmla="val 95621"/>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9" name="Rectangle 10">
            <a:extLst>
              <a:ext uri="{FF2B5EF4-FFF2-40B4-BE49-F238E27FC236}">
                <a16:creationId xmlns:a16="http://schemas.microsoft.com/office/drawing/2014/main" id="{C1083A44-C5C6-E694-D2F8-A62A6E9C8240}"/>
              </a:ext>
            </a:extLst>
          </p:cNvPr>
          <p:cNvSpPr/>
          <p:nvPr/>
        </p:nvSpPr>
        <p:spPr>
          <a:xfrm>
            <a:off x="3144786" y="108325"/>
            <a:ext cx="5849360" cy="254226"/>
          </a:xfrm>
          <a:prstGeom prst="rect">
            <a:avLst/>
          </a:prstGeom>
          <a:solidFill>
            <a:schemeClr val="accent6"/>
          </a:solidFill>
          <a:ln w="12700" cap="flat" cmpd="sng" algn="ctr">
            <a:solidFill>
              <a:schemeClr val="accent2"/>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1" i="0" u="none" strike="noStrike" kern="0" cap="none" spc="0" normalizeH="0" baseline="0" noProof="0" dirty="0">
                <a:ln>
                  <a:noFill/>
                </a:ln>
                <a:solidFill>
                  <a:schemeClr val="bg1"/>
                </a:solidFill>
                <a:effectLst/>
                <a:uLnTx/>
                <a:uFillTx/>
                <a:latin typeface="Arial"/>
                <a:ea typeface="+mn-ea"/>
                <a:cs typeface="+mn-cs"/>
              </a:rPr>
              <a:t>Kurzbeschreibung</a:t>
            </a:r>
          </a:p>
        </p:txBody>
      </p:sp>
      <p:sp>
        <p:nvSpPr>
          <p:cNvPr id="50" name="Rectangle 7">
            <a:extLst>
              <a:ext uri="{FF2B5EF4-FFF2-40B4-BE49-F238E27FC236}">
                <a16:creationId xmlns:a16="http://schemas.microsoft.com/office/drawing/2014/main" id="{9CC14D49-6800-1249-B40E-D07C7CE6DD26}"/>
              </a:ext>
            </a:extLst>
          </p:cNvPr>
          <p:cNvSpPr/>
          <p:nvPr/>
        </p:nvSpPr>
        <p:spPr>
          <a:xfrm>
            <a:off x="9113659" y="118170"/>
            <a:ext cx="2868203" cy="1111284"/>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050" i="0" u="none" strike="noStrike" kern="0" cap="none" spc="0" normalizeH="0" baseline="0" noProof="0" dirty="0">
                <a:ln>
                  <a:noFill/>
                </a:ln>
                <a:solidFill>
                  <a:srgbClr val="6B6562"/>
                </a:solidFill>
                <a:effectLst/>
                <a:uLnTx/>
                <a:uFillTx/>
                <a:latin typeface="Arial"/>
                <a:ea typeface="+mn-ea"/>
                <a:cs typeface="+mn-cs"/>
              </a:rPr>
              <a:t>Welche Organisationseinheit ist verantwortlich für den Service?</a:t>
            </a:r>
          </a:p>
        </p:txBody>
      </p:sp>
      <p:sp>
        <p:nvSpPr>
          <p:cNvPr id="51" name="Rectangle 10">
            <a:extLst>
              <a:ext uri="{FF2B5EF4-FFF2-40B4-BE49-F238E27FC236}">
                <a16:creationId xmlns:a16="http://schemas.microsoft.com/office/drawing/2014/main" id="{21741C07-73AF-6CB2-D5C5-632068D65B89}"/>
              </a:ext>
            </a:extLst>
          </p:cNvPr>
          <p:cNvSpPr/>
          <p:nvPr/>
        </p:nvSpPr>
        <p:spPr>
          <a:xfrm>
            <a:off x="9117376" y="113247"/>
            <a:ext cx="2864485" cy="254226"/>
          </a:xfrm>
          <a:prstGeom prst="rect">
            <a:avLst/>
          </a:prstGeom>
          <a:solidFill>
            <a:schemeClr val="accent6"/>
          </a:solidFill>
          <a:ln w="12700" cap="flat" cmpd="sng" algn="ctr">
            <a:solidFill>
              <a:schemeClr val="accent2"/>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1" i="0" u="none" strike="noStrike" kern="0" cap="none" spc="0" normalizeH="0" baseline="0" noProof="0" dirty="0">
                <a:ln>
                  <a:noFill/>
                </a:ln>
                <a:solidFill>
                  <a:schemeClr val="bg1"/>
                </a:solidFill>
                <a:effectLst/>
                <a:uLnTx/>
                <a:uFillTx/>
                <a:latin typeface="Arial"/>
                <a:ea typeface="+mn-ea"/>
                <a:cs typeface="+mn-cs"/>
              </a:rPr>
              <a:t>Verantwortlich für den Service</a:t>
            </a:r>
          </a:p>
        </p:txBody>
      </p:sp>
      <p:sp>
        <p:nvSpPr>
          <p:cNvPr id="52" name="Pfeil: Fünfeck 51">
            <a:extLst>
              <a:ext uri="{FF2B5EF4-FFF2-40B4-BE49-F238E27FC236}">
                <a16:creationId xmlns:a16="http://schemas.microsoft.com/office/drawing/2014/main" id="{C66F8853-4263-ECD5-83AB-32761DAC1603}"/>
              </a:ext>
            </a:extLst>
          </p:cNvPr>
          <p:cNvSpPr/>
          <p:nvPr/>
        </p:nvSpPr>
        <p:spPr>
          <a:xfrm>
            <a:off x="7978549" y="3733393"/>
            <a:ext cx="164915" cy="750012"/>
          </a:xfrm>
          <a:prstGeom prst="homePlate">
            <a:avLst>
              <a:gd name="adj" fmla="val 95621"/>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Datumsplatzhalter 4">
            <a:extLst>
              <a:ext uri="{FF2B5EF4-FFF2-40B4-BE49-F238E27FC236}">
                <a16:creationId xmlns:a16="http://schemas.microsoft.com/office/drawing/2014/main" id="{4DDEA7B8-D11E-1809-A08D-FBDABA35C009}"/>
              </a:ext>
            </a:extLst>
          </p:cNvPr>
          <p:cNvSpPr txBox="1">
            <a:spLocks/>
          </p:cNvSpPr>
          <p:nvPr/>
        </p:nvSpPr>
        <p:spPr>
          <a:xfrm>
            <a:off x="576000" y="6408000"/>
            <a:ext cx="612000" cy="144000"/>
          </a:xfrm>
          <a:prstGeom prst="rect">
            <a:avLst/>
          </a:prstGeom>
        </p:spPr>
        <p:txBody>
          <a:bodyPr vert="horz" lIns="0" tIns="0" rIns="0" bIns="0" rtlCol="0" anchor="t" anchorCtr="0"/>
          <a:lstStyle>
            <a:defPPr>
              <a:defRPr lang="de-DE"/>
            </a:defPPr>
            <a:lvl1pPr marL="0" algn="r" defTabSz="457200" rtl="0" eaLnBrk="1" latinLnBrk="0" hangingPunct="1">
              <a:defRPr sz="800" kern="1200">
                <a:solidFill>
                  <a:srgbClr val="00325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a:t>24.03.2024</a:t>
            </a:r>
          </a:p>
        </p:txBody>
      </p:sp>
      <p:sp>
        <p:nvSpPr>
          <p:cNvPr id="10" name="Fußzeilenplatzhalter 5">
            <a:extLst>
              <a:ext uri="{FF2B5EF4-FFF2-40B4-BE49-F238E27FC236}">
                <a16:creationId xmlns:a16="http://schemas.microsoft.com/office/drawing/2014/main" id="{4EB5A372-09BD-DE82-0156-36D25079BFAC}"/>
              </a:ext>
            </a:extLst>
          </p:cNvPr>
          <p:cNvSpPr txBox="1">
            <a:spLocks/>
          </p:cNvSpPr>
          <p:nvPr/>
        </p:nvSpPr>
        <p:spPr>
          <a:xfrm>
            <a:off x="1296000" y="6408000"/>
            <a:ext cx="9288000" cy="144000"/>
          </a:xfrm>
          <a:prstGeom prst="rect">
            <a:avLst/>
          </a:prstGeom>
        </p:spPr>
        <p:txBody>
          <a:bodyPr vert="horz" lIns="0" tIns="0" rIns="0" bIns="0" rtlCol="0" anchor="t" anchorCtr="0"/>
          <a:lstStyle>
            <a:defPPr>
              <a:defRPr lang="de-DE"/>
            </a:defPPr>
            <a:lvl1pPr marL="0" algn="l" defTabSz="457200" rtl="0" eaLnBrk="1" latinLnBrk="0" hangingPunct="1">
              <a:defRPr sz="800" kern="1200">
                <a:solidFill>
                  <a:srgbClr val="00325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a:t>Transformation 10/11</a:t>
            </a:r>
            <a:endParaRPr lang="de-DE" dirty="0"/>
          </a:p>
        </p:txBody>
      </p:sp>
      <p:sp>
        <p:nvSpPr>
          <p:cNvPr id="12" name="Rechteck: abgerundete Ecken 11">
            <a:extLst>
              <a:ext uri="{FF2B5EF4-FFF2-40B4-BE49-F238E27FC236}">
                <a16:creationId xmlns:a16="http://schemas.microsoft.com/office/drawing/2014/main" id="{2558D4EF-CFB2-60F7-243C-B3757A53AD74}"/>
              </a:ext>
            </a:extLst>
          </p:cNvPr>
          <p:cNvSpPr/>
          <p:nvPr/>
        </p:nvSpPr>
        <p:spPr>
          <a:xfrm rot="20265188">
            <a:off x="-285279" y="161532"/>
            <a:ext cx="1290397" cy="746734"/>
          </a:xfrm>
          <a:prstGeom prst="round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t>Vorlage</a:t>
            </a:r>
          </a:p>
        </p:txBody>
      </p:sp>
    </p:spTree>
    <p:extLst>
      <p:ext uri="{BB962C8B-B14F-4D97-AF65-F5344CB8AC3E}">
        <p14:creationId xmlns:p14="http://schemas.microsoft.com/office/powerpoint/2010/main" val="1144955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0986" y="113247"/>
            <a:ext cx="2863752" cy="278591"/>
          </a:xfrm>
          <a:prstGeom prst="rect">
            <a:avLst/>
          </a:prstGeom>
          <a:solidFill>
            <a:schemeClr val="accent6"/>
          </a:solidFill>
          <a:ln w="12700" cap="flat" cmpd="sng" algn="ctr">
            <a:solidFill>
              <a:schemeClr val="bg1"/>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0" cap="none" spc="0" normalizeH="0" baseline="0" noProof="0" dirty="0">
                <a:ln>
                  <a:noFill/>
                </a:ln>
                <a:solidFill>
                  <a:prstClr val="white"/>
                </a:solidFill>
                <a:effectLst/>
                <a:uLnTx/>
                <a:uFillTx/>
                <a:latin typeface="Arial"/>
                <a:ea typeface="+mn-ea"/>
                <a:cs typeface="+mn-cs"/>
              </a:rPr>
              <a:t>Name des Service</a:t>
            </a:r>
          </a:p>
        </p:txBody>
      </p:sp>
      <p:sp>
        <p:nvSpPr>
          <p:cNvPr id="8" name="Rectangle 7"/>
          <p:cNvSpPr/>
          <p:nvPr/>
        </p:nvSpPr>
        <p:spPr>
          <a:xfrm>
            <a:off x="156534" y="393298"/>
            <a:ext cx="2868203" cy="831233"/>
          </a:xfrm>
          <a:prstGeom prst="rect">
            <a:avLst/>
          </a:prstGeom>
          <a:solidFill>
            <a:schemeClr val="accent6"/>
          </a:solidFill>
          <a:ln w="12700" cap="flat" cmpd="sng" algn="ctr">
            <a:solidFill>
              <a:schemeClr val="bg1"/>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0" cap="none" spc="0" normalizeH="0" baseline="0" noProof="0" dirty="0">
                <a:ln>
                  <a:noFill/>
                </a:ln>
                <a:solidFill>
                  <a:prstClr val="white"/>
                </a:solidFill>
                <a:effectLst/>
                <a:uLnTx/>
                <a:uFillTx/>
                <a:latin typeface="Arial"/>
                <a:ea typeface="+mn-ea"/>
                <a:cs typeface="+mn-cs"/>
              </a:rPr>
              <a:t>Mobilitätszentrum</a:t>
            </a:r>
          </a:p>
        </p:txBody>
      </p:sp>
      <p:sp>
        <p:nvSpPr>
          <p:cNvPr id="9" name="Rectangle 8"/>
          <p:cNvSpPr/>
          <p:nvPr/>
        </p:nvSpPr>
        <p:spPr>
          <a:xfrm>
            <a:off x="144738" y="1414236"/>
            <a:ext cx="2880000" cy="1797607"/>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24000" rIns="68580" bIns="3429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6B6562"/>
                </a:solidFill>
                <a:effectLst/>
                <a:uLnTx/>
                <a:uFillTx/>
                <a:latin typeface="Arial"/>
                <a:ea typeface="+mn-ea"/>
                <a:cs typeface="+mn-cs"/>
              </a:rPr>
              <a:t>Bedürfnis: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6B6562"/>
                </a:solidFill>
                <a:effectLst/>
                <a:uLnTx/>
                <a:uFillTx/>
                <a:latin typeface="Arial"/>
                <a:ea typeface="+mn-ea"/>
                <a:cs typeface="+mn-cs"/>
              </a:rPr>
              <a:t>Möglichst kostengünstig, nachhaltig und komfortabel von A nach B kommen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50" b="0" i="0" u="none" strike="noStrike" kern="0" cap="none" spc="0" normalizeH="0" baseline="0" noProof="0" dirty="0">
              <a:ln>
                <a:noFill/>
              </a:ln>
              <a:solidFill>
                <a:srgbClr val="6B656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6B6562"/>
                </a:solidFill>
                <a:effectLst/>
                <a:uLnTx/>
                <a:uFillTx/>
                <a:latin typeface="Arial"/>
                <a:ea typeface="+mn-ea"/>
                <a:cs typeface="+mn-cs"/>
              </a:rPr>
              <a:t>Bedarf: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6B6562"/>
                </a:solidFill>
                <a:effectLst/>
                <a:uLnTx/>
                <a:uFillTx/>
                <a:latin typeface="Arial"/>
                <a:ea typeface="+mn-ea"/>
                <a:cs typeface="+mn-cs"/>
              </a:rPr>
              <a:t>Mobilitätsbedarf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6B6562"/>
                </a:solidFill>
                <a:effectLst/>
                <a:uLnTx/>
                <a:uFillTx/>
                <a:latin typeface="Arial"/>
                <a:ea typeface="+mn-ea"/>
                <a:cs typeface="+mn-cs"/>
              </a:rPr>
              <a:t>Bewegung von A nach B</a:t>
            </a:r>
          </a:p>
        </p:txBody>
      </p:sp>
      <p:sp>
        <p:nvSpPr>
          <p:cNvPr id="11" name="Rectangle 10"/>
          <p:cNvSpPr/>
          <p:nvPr/>
        </p:nvSpPr>
        <p:spPr>
          <a:xfrm>
            <a:off x="144738" y="1412776"/>
            <a:ext cx="2880000" cy="288000"/>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srgbClr val="6B6562"/>
                </a:solidFill>
                <a:effectLst/>
                <a:uLnTx/>
                <a:uFillTx/>
                <a:latin typeface="Arial"/>
                <a:ea typeface="+mn-ea"/>
                <a:cs typeface="+mn-cs"/>
              </a:rPr>
              <a:t>Bedürfnis / Bedarf der </a:t>
            </a:r>
            <a:r>
              <a:rPr kumimoji="0" lang="de-DE" sz="1050" b="1" i="0" u="none" strike="noStrike" kern="0" cap="none" spc="0" normalizeH="0" baseline="0" noProof="0" dirty="0" err="1">
                <a:ln>
                  <a:noFill/>
                </a:ln>
                <a:solidFill>
                  <a:srgbClr val="6B6562"/>
                </a:solidFill>
                <a:effectLst/>
                <a:uLnTx/>
                <a:uFillTx/>
                <a:latin typeface="Arial"/>
                <a:ea typeface="+mn-ea"/>
                <a:cs typeface="+mn-cs"/>
              </a:rPr>
              <a:t>Kund:innen</a:t>
            </a:r>
            <a:endParaRPr kumimoji="0" lang="de-DE" sz="1050" b="1" i="0" u="none" strike="noStrike" kern="0" cap="none" spc="0" normalizeH="0" baseline="0" noProof="0" dirty="0">
              <a:ln>
                <a:noFill/>
              </a:ln>
              <a:solidFill>
                <a:srgbClr val="6B6562"/>
              </a:solidFill>
              <a:effectLst/>
              <a:uLnTx/>
              <a:uFillTx/>
              <a:latin typeface="Arial"/>
              <a:ea typeface="+mn-ea"/>
              <a:cs typeface="+mn-cs"/>
            </a:endParaRPr>
          </a:p>
        </p:txBody>
      </p:sp>
      <p:sp>
        <p:nvSpPr>
          <p:cNvPr id="15" name="Rectangle 14"/>
          <p:cNvSpPr/>
          <p:nvPr/>
        </p:nvSpPr>
        <p:spPr>
          <a:xfrm>
            <a:off x="144737" y="5063436"/>
            <a:ext cx="2880000" cy="1317835"/>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24000" rIns="68580" bIns="3429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smtClean="0">
                <a:ln>
                  <a:noFill/>
                </a:ln>
                <a:solidFill>
                  <a:srgbClr val="6B6562"/>
                </a:solidFill>
                <a:effectLst/>
                <a:uLnTx/>
                <a:uFillTx/>
                <a:latin typeface="Arial"/>
                <a:ea typeface="+mn-ea"/>
                <a:cs typeface="+mn-cs"/>
              </a:rPr>
              <a:t>z.B. Eingangsbestätigung per Mail zu jeder Anfrage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6B6562"/>
                </a:solidFill>
                <a:effectLst/>
                <a:uLnTx/>
                <a:uFillTx/>
                <a:latin typeface="Arial"/>
                <a:ea typeface="+mn-ea"/>
                <a:cs typeface="+mn-cs"/>
              </a:rPr>
              <a:t>Reservierungsübersicht des </a:t>
            </a:r>
            <a:r>
              <a:rPr kumimoji="0" lang="de-DE" sz="1050" b="0" i="0" u="none" strike="noStrike" kern="0" cap="none" spc="0" normalizeH="0" baseline="0" noProof="0" dirty="0" smtClean="0">
                <a:ln>
                  <a:noFill/>
                </a:ln>
                <a:solidFill>
                  <a:srgbClr val="6B6562"/>
                </a:solidFill>
                <a:effectLst/>
                <a:uLnTx/>
                <a:uFillTx/>
                <a:latin typeface="Arial"/>
                <a:ea typeface="+mn-ea"/>
                <a:cs typeface="+mn-cs"/>
              </a:rPr>
              <a:t>Kfz über das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50" b="0" i="0" u="none" strike="noStrike" kern="0" cap="none" spc="0" normalizeH="0" baseline="0" noProof="0" dirty="0">
              <a:ln>
                <a:noFill/>
              </a:ln>
              <a:solidFill>
                <a:srgbClr val="6B6562"/>
              </a:solidFill>
              <a:effectLst/>
              <a:uLnTx/>
              <a:uFillTx/>
              <a:latin typeface="Arial"/>
              <a:ea typeface="+mn-ea"/>
              <a:cs typeface="+mn-cs"/>
            </a:endParaRPr>
          </a:p>
        </p:txBody>
      </p:sp>
      <p:sp>
        <p:nvSpPr>
          <p:cNvPr id="16" name="Rectangle 15"/>
          <p:cNvSpPr/>
          <p:nvPr/>
        </p:nvSpPr>
        <p:spPr>
          <a:xfrm>
            <a:off x="3130445" y="5063436"/>
            <a:ext cx="2880000" cy="1317892"/>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24000" rIns="68580" bIns="3429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smtClean="0">
                <a:ln>
                  <a:noFill/>
                </a:ln>
                <a:solidFill>
                  <a:srgbClr val="6B6562"/>
                </a:solidFill>
                <a:effectLst/>
                <a:uLnTx/>
                <a:uFillTx/>
                <a:latin typeface="Arial"/>
                <a:ea typeface="+mn-ea"/>
                <a:cs typeface="+mn-cs"/>
              </a:rPr>
              <a:t>Zentrale Mail-Adresse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smtClean="0">
                <a:ln>
                  <a:noFill/>
                </a:ln>
                <a:solidFill>
                  <a:srgbClr val="6B6562"/>
                </a:solidFill>
                <a:effectLst/>
                <a:uLnTx/>
                <a:uFillTx/>
                <a:latin typeface="Arial"/>
                <a:ea typeface="+mn-ea"/>
                <a:cs typeface="+mn-cs"/>
              </a:rPr>
              <a:t>Netzwerke, Jour Fixe, Intranet</a:t>
            </a:r>
            <a:endParaRPr kumimoji="0" lang="de-DE" sz="1050" b="0" i="0" u="none" strike="noStrike" kern="0" cap="none" spc="0" normalizeH="0" baseline="0" noProof="0" dirty="0">
              <a:ln>
                <a:noFill/>
              </a:ln>
              <a:solidFill>
                <a:srgbClr val="6B656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smtClean="0">
                <a:ln>
                  <a:noFill/>
                </a:ln>
                <a:solidFill>
                  <a:srgbClr val="6B6562"/>
                </a:solidFill>
                <a:effectLst/>
                <a:uLnTx/>
                <a:uFillTx/>
                <a:latin typeface="Arial"/>
                <a:ea typeface="+mn-ea"/>
                <a:cs typeface="+mn-cs"/>
              </a:rPr>
              <a:t>Workshops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6B6562"/>
                </a:solidFill>
                <a:effectLst/>
                <a:uLnTx/>
                <a:uFillTx/>
                <a:latin typeface="Arial"/>
                <a:ea typeface="+mn-ea"/>
                <a:cs typeface="+mn-cs"/>
              </a:rPr>
              <a:t>Umfragen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50" b="0" i="0" u="none" strike="noStrike" kern="0" cap="none" spc="0" normalizeH="0" baseline="0" noProof="0" dirty="0">
              <a:ln>
                <a:noFill/>
              </a:ln>
              <a:solidFill>
                <a:srgbClr val="6B6562"/>
              </a:solidFill>
              <a:effectLst/>
              <a:uLnTx/>
              <a:uFillTx/>
              <a:latin typeface="Arial"/>
              <a:ea typeface="+mn-ea"/>
              <a:cs typeface="+mn-cs"/>
            </a:endParaRPr>
          </a:p>
        </p:txBody>
      </p:sp>
      <p:sp>
        <p:nvSpPr>
          <p:cNvPr id="17" name="Rectangle 16"/>
          <p:cNvSpPr/>
          <p:nvPr/>
        </p:nvSpPr>
        <p:spPr>
          <a:xfrm>
            <a:off x="6116153" y="5063436"/>
            <a:ext cx="2880000" cy="1317892"/>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24000" rIns="68580" bIns="3429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smtClean="0">
                <a:ln>
                  <a:noFill/>
                </a:ln>
                <a:solidFill>
                  <a:srgbClr val="6B6562"/>
                </a:solidFill>
                <a:effectLst/>
                <a:uLnTx/>
                <a:uFillTx/>
                <a:latin typeface="Arial"/>
                <a:ea typeface="+mn-ea"/>
                <a:cs typeface="+mn-cs"/>
              </a:rPr>
              <a:t>Marktbeobachtungen, Messebesuche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6B6562"/>
                </a:solidFill>
                <a:effectLst/>
                <a:uLnTx/>
                <a:uFillTx/>
                <a:latin typeface="Arial"/>
                <a:ea typeface="+mn-ea"/>
                <a:cs typeface="+mn-cs"/>
              </a:rPr>
              <a:t>Stetiger Austausch mit Mob-Anbietern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6B6562"/>
                </a:solidFill>
                <a:effectLst/>
                <a:uLnTx/>
                <a:uFillTx/>
                <a:latin typeface="Arial"/>
                <a:ea typeface="+mn-ea"/>
                <a:cs typeface="+mn-cs"/>
              </a:rPr>
              <a:t>Mitgliedschaft im Bundeverband Betriebliche </a:t>
            </a:r>
            <a:r>
              <a:rPr kumimoji="0" lang="de-DE" sz="1050" b="0" i="0" u="none" strike="noStrike" kern="0" cap="none" spc="0" normalizeH="0" baseline="0" noProof="0" dirty="0" smtClean="0">
                <a:ln>
                  <a:noFill/>
                </a:ln>
                <a:solidFill>
                  <a:srgbClr val="6B6562"/>
                </a:solidFill>
                <a:effectLst/>
                <a:uLnTx/>
                <a:uFillTx/>
                <a:latin typeface="Arial"/>
                <a:ea typeface="+mn-ea"/>
                <a:cs typeface="+mn-cs"/>
              </a:rPr>
              <a:t>Mobilitätsmanagement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smtClean="0">
                <a:ln>
                  <a:noFill/>
                </a:ln>
                <a:solidFill>
                  <a:srgbClr val="6B6562"/>
                </a:solidFill>
                <a:effectLst/>
                <a:uLnTx/>
                <a:uFillTx/>
                <a:latin typeface="Arial"/>
                <a:ea typeface="+mn-ea"/>
                <a:cs typeface="+mn-cs"/>
              </a:rPr>
              <a:t>Austausch in Workshops mit den Kunden</a:t>
            </a:r>
            <a:endParaRPr kumimoji="0" lang="de-DE" sz="1050" b="0" i="0" u="none" strike="noStrike" kern="0" cap="none" spc="0" normalizeH="0" baseline="0" noProof="0" dirty="0">
              <a:ln>
                <a:noFill/>
              </a:ln>
              <a:solidFill>
                <a:srgbClr val="6B656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50" b="0" i="0" u="none" strike="noStrike" kern="0" cap="none" spc="0" normalizeH="0" baseline="0" noProof="0" dirty="0">
              <a:ln>
                <a:noFill/>
              </a:ln>
              <a:solidFill>
                <a:srgbClr val="6B6562"/>
              </a:solidFill>
              <a:effectLst/>
              <a:uLnTx/>
              <a:uFillTx/>
              <a:latin typeface="Arial"/>
              <a:ea typeface="+mn-ea"/>
              <a:cs typeface="+mn-cs"/>
            </a:endParaRPr>
          </a:p>
        </p:txBody>
      </p:sp>
      <p:sp>
        <p:nvSpPr>
          <p:cNvPr id="18" name="Rectangle 17"/>
          <p:cNvSpPr/>
          <p:nvPr/>
        </p:nvSpPr>
        <p:spPr>
          <a:xfrm>
            <a:off x="9101862" y="5063436"/>
            <a:ext cx="2880000" cy="1317892"/>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24000" rIns="68580" bIns="3429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smtClean="0">
                <a:ln>
                  <a:noFill/>
                </a:ln>
                <a:solidFill>
                  <a:srgbClr val="6B6562"/>
                </a:solidFill>
                <a:effectLst/>
                <a:uLnTx/>
                <a:uFillTx/>
                <a:latin typeface="Arial"/>
                <a:ea typeface="+mn-ea"/>
                <a:cs typeface="+mn-cs"/>
              </a:rPr>
              <a:t>Es gibt pro Angebot eine Hauptansprechperson - der SB Mob stellt die Vertretung sicher </a:t>
            </a:r>
            <a:endParaRPr kumimoji="0" lang="de-DE" sz="1050" b="0" i="0" u="none" strike="noStrike" kern="0" cap="none" spc="0" normalizeH="0" baseline="0" noProof="0" dirty="0">
              <a:ln>
                <a:noFill/>
              </a:ln>
              <a:solidFill>
                <a:srgbClr val="6B6562"/>
              </a:solidFill>
              <a:effectLst/>
              <a:uLnTx/>
              <a:uFillTx/>
              <a:latin typeface="Arial"/>
              <a:ea typeface="+mn-ea"/>
              <a:cs typeface="+mn-cs"/>
            </a:endParaRPr>
          </a:p>
        </p:txBody>
      </p:sp>
      <p:sp>
        <p:nvSpPr>
          <p:cNvPr id="19" name="Rectangle 18"/>
          <p:cNvSpPr/>
          <p:nvPr/>
        </p:nvSpPr>
        <p:spPr>
          <a:xfrm>
            <a:off x="144738" y="5022617"/>
            <a:ext cx="2880000" cy="278591"/>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srgbClr val="6B6562"/>
                </a:solidFill>
                <a:effectLst/>
                <a:uLnTx/>
                <a:uFillTx/>
                <a:latin typeface="Arial"/>
                <a:ea typeface="+mn-ea"/>
                <a:cs typeface="+mn-cs"/>
              </a:rPr>
              <a:t>Sicherstellung der Transparenz</a:t>
            </a:r>
          </a:p>
        </p:txBody>
      </p:sp>
      <p:sp>
        <p:nvSpPr>
          <p:cNvPr id="20" name="Rectangle 19"/>
          <p:cNvSpPr/>
          <p:nvPr/>
        </p:nvSpPr>
        <p:spPr>
          <a:xfrm>
            <a:off x="3128472" y="5022617"/>
            <a:ext cx="2880000" cy="278591"/>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srgbClr val="6B6562"/>
                </a:solidFill>
                <a:effectLst/>
                <a:uLnTx/>
                <a:uFillTx/>
                <a:latin typeface="Arial"/>
                <a:ea typeface="+mn-ea"/>
                <a:cs typeface="+mn-cs"/>
              </a:rPr>
              <a:t>Sicherstellung der Entwicklung</a:t>
            </a:r>
          </a:p>
        </p:txBody>
      </p:sp>
      <p:sp>
        <p:nvSpPr>
          <p:cNvPr id="21" name="Rectangle 20"/>
          <p:cNvSpPr/>
          <p:nvPr/>
        </p:nvSpPr>
        <p:spPr>
          <a:xfrm>
            <a:off x="6122076" y="5022617"/>
            <a:ext cx="2880000" cy="278591"/>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srgbClr val="6B6562"/>
                </a:solidFill>
                <a:effectLst/>
                <a:uLnTx/>
                <a:uFillTx/>
                <a:latin typeface="Arial"/>
                <a:ea typeface="+mn-ea"/>
                <a:cs typeface="+mn-cs"/>
              </a:rPr>
              <a:t>Sicherstellung der Anpassung</a:t>
            </a:r>
          </a:p>
        </p:txBody>
      </p:sp>
      <p:sp>
        <p:nvSpPr>
          <p:cNvPr id="22" name="Rectangle 21"/>
          <p:cNvSpPr/>
          <p:nvPr/>
        </p:nvSpPr>
        <p:spPr>
          <a:xfrm>
            <a:off x="9095939" y="5040757"/>
            <a:ext cx="2880000" cy="278591"/>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srgbClr val="6B6562"/>
                </a:solidFill>
                <a:effectLst/>
                <a:uLnTx/>
                <a:uFillTx/>
                <a:latin typeface="Arial"/>
                <a:ea typeface="+mn-ea"/>
                <a:cs typeface="+mn-cs"/>
              </a:rPr>
              <a:t>Sicherstellung der Ansprechperson</a:t>
            </a:r>
          </a:p>
        </p:txBody>
      </p:sp>
      <p:sp>
        <p:nvSpPr>
          <p:cNvPr id="4" name="Rectangle 31">
            <a:extLst>
              <a:ext uri="{FF2B5EF4-FFF2-40B4-BE49-F238E27FC236}">
                <a16:creationId xmlns:a16="http://schemas.microsoft.com/office/drawing/2014/main" id="{E4B10BB2-461C-64EA-FAC7-F7E04F2F1AFD}"/>
              </a:ext>
            </a:extLst>
          </p:cNvPr>
          <p:cNvSpPr/>
          <p:nvPr/>
        </p:nvSpPr>
        <p:spPr>
          <a:xfrm>
            <a:off x="144738" y="3386873"/>
            <a:ext cx="3816000" cy="1512167"/>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24000" rIns="68580" bIns="3429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6B6562"/>
                </a:solidFill>
                <a:effectLst/>
                <a:uLnTx/>
                <a:uFillTx/>
                <a:latin typeface="Arial"/>
                <a:ea typeface="+mn-ea"/>
                <a:cs typeface="+mn-cs"/>
              </a:rPr>
              <a:t>Gesamtverband (hier: Dienstradleasing, ÖPNV-Angebote, Pendlerportal)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6B6562"/>
                </a:solidFill>
                <a:effectLst/>
                <a:uLnTx/>
                <a:uFillTx/>
                <a:latin typeface="Arial"/>
                <a:ea typeface="+mn-ea"/>
                <a:cs typeface="+mn-cs"/>
              </a:rPr>
              <a:t>Beschäftigte der Haupt- und Kernverwaltung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6B6562"/>
                </a:solidFill>
                <a:effectLst/>
                <a:uLnTx/>
                <a:uFillTx/>
                <a:latin typeface="Arial"/>
                <a:ea typeface="+mn-ea"/>
                <a:cs typeface="+mn-cs"/>
              </a:rPr>
              <a:t>PV (Beratung insbesondere Förderungen E-Mob, Fahrräder)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6B6562"/>
                </a:solidFill>
                <a:effectLst/>
                <a:uLnTx/>
                <a:uFillTx/>
                <a:latin typeface="Arial"/>
                <a:ea typeface="+mn-ea"/>
                <a:cs typeface="+mn-cs"/>
              </a:rPr>
              <a:t>Stab KUN (Mobilitätsmanagement)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6B6562"/>
                </a:solidFill>
                <a:effectLst/>
                <a:uLnTx/>
                <a:uFillTx/>
                <a:latin typeface="Arial"/>
                <a:ea typeface="+mn-ea"/>
                <a:cs typeface="+mn-cs"/>
              </a:rPr>
              <a:t>Verwaltungsspitze, Politik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6B6562"/>
                </a:solidFill>
                <a:effectLst/>
                <a:uLnTx/>
                <a:uFillTx/>
                <a:latin typeface="Arial"/>
                <a:ea typeface="+mn-ea"/>
                <a:cs typeface="+mn-cs"/>
              </a:rPr>
              <a:t>Wirtschaft (z. B. Deutsche Bahn), Gesellschaft</a:t>
            </a:r>
          </a:p>
        </p:txBody>
      </p:sp>
      <p:sp>
        <p:nvSpPr>
          <p:cNvPr id="5" name="Rectangle 32">
            <a:extLst>
              <a:ext uri="{FF2B5EF4-FFF2-40B4-BE49-F238E27FC236}">
                <a16:creationId xmlns:a16="http://schemas.microsoft.com/office/drawing/2014/main" id="{3AA49BC9-85DE-2228-42A9-84A1F8FA702D}"/>
              </a:ext>
            </a:extLst>
          </p:cNvPr>
          <p:cNvSpPr/>
          <p:nvPr/>
        </p:nvSpPr>
        <p:spPr>
          <a:xfrm>
            <a:off x="146402" y="3370450"/>
            <a:ext cx="3816000" cy="288000"/>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1" i="0" u="none" strike="noStrike" kern="0" cap="none" spc="0" normalizeH="0" baseline="0" noProof="0" dirty="0" err="1">
                <a:ln>
                  <a:noFill/>
                </a:ln>
                <a:solidFill>
                  <a:srgbClr val="6B6562"/>
                </a:solidFill>
                <a:effectLst/>
                <a:uLnTx/>
                <a:uFillTx/>
                <a:latin typeface="Arial"/>
                <a:ea typeface="+mn-ea"/>
                <a:cs typeface="+mn-cs"/>
              </a:rPr>
              <a:t>Kund:innen</a:t>
            </a:r>
            <a:endParaRPr kumimoji="0" lang="de-DE" sz="1050" b="1" i="0" u="none" strike="noStrike" kern="0" cap="none" spc="0" normalizeH="0" baseline="0" noProof="0" dirty="0">
              <a:ln>
                <a:noFill/>
              </a:ln>
              <a:solidFill>
                <a:srgbClr val="6B6562"/>
              </a:solidFill>
              <a:effectLst/>
              <a:uLnTx/>
              <a:uFillTx/>
              <a:latin typeface="Arial"/>
              <a:ea typeface="+mn-ea"/>
              <a:cs typeface="+mn-cs"/>
            </a:endParaRPr>
          </a:p>
        </p:txBody>
      </p:sp>
      <p:sp>
        <p:nvSpPr>
          <p:cNvPr id="6" name="Rectangle 31">
            <a:extLst>
              <a:ext uri="{FF2B5EF4-FFF2-40B4-BE49-F238E27FC236}">
                <a16:creationId xmlns:a16="http://schemas.microsoft.com/office/drawing/2014/main" id="{692ED4C6-8D48-679F-79A6-ACDBE0C09FE9}"/>
              </a:ext>
            </a:extLst>
          </p:cNvPr>
          <p:cNvSpPr/>
          <p:nvPr/>
        </p:nvSpPr>
        <p:spPr>
          <a:xfrm>
            <a:off x="4147915" y="3356992"/>
            <a:ext cx="3816000" cy="1512167"/>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24000" rIns="68580" bIns="3429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6B6562"/>
                </a:solidFill>
                <a:effectLst/>
                <a:uLnTx/>
                <a:uFillTx/>
                <a:latin typeface="Arial"/>
                <a:ea typeface="+mn-ea"/>
                <a:cs typeface="+mn-cs"/>
              </a:rPr>
              <a:t>Buchung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6B6562"/>
                </a:solidFill>
                <a:effectLst/>
                <a:uLnTx/>
                <a:uFillTx/>
                <a:latin typeface="Arial"/>
                <a:ea typeface="+mn-ea"/>
                <a:cs typeface="+mn-cs"/>
              </a:rPr>
              <a:t>Auftrag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6B6562"/>
                </a:solidFill>
                <a:effectLst/>
                <a:uLnTx/>
                <a:uFillTx/>
                <a:latin typeface="Arial"/>
                <a:ea typeface="+mn-ea"/>
                <a:cs typeface="+mn-cs"/>
              </a:rPr>
              <a:t>Antrag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6B6562"/>
                </a:solidFill>
                <a:effectLst/>
                <a:uLnTx/>
                <a:uFillTx/>
                <a:latin typeface="Arial"/>
                <a:ea typeface="+mn-ea"/>
                <a:cs typeface="+mn-cs"/>
              </a:rPr>
              <a:t>Anfrage</a:t>
            </a:r>
          </a:p>
        </p:txBody>
      </p:sp>
      <p:sp>
        <p:nvSpPr>
          <p:cNvPr id="35" name="Rectangle 31">
            <a:extLst>
              <a:ext uri="{FF2B5EF4-FFF2-40B4-BE49-F238E27FC236}">
                <a16:creationId xmlns:a16="http://schemas.microsoft.com/office/drawing/2014/main" id="{DE0B05D2-9E26-9BEA-D74C-34924DA2686C}"/>
              </a:ext>
            </a:extLst>
          </p:cNvPr>
          <p:cNvSpPr/>
          <p:nvPr/>
        </p:nvSpPr>
        <p:spPr>
          <a:xfrm>
            <a:off x="8165862" y="3352399"/>
            <a:ext cx="3816000" cy="1512000"/>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24000" rIns="68580" bIns="3429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6B6562"/>
                </a:solidFill>
                <a:effectLst/>
                <a:uLnTx/>
                <a:uFillTx/>
                <a:latin typeface="Arial"/>
                <a:ea typeface="+mn-ea"/>
                <a:cs typeface="+mn-cs"/>
              </a:rPr>
              <a:t>Online-Formulare/ Online-Dienste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6B6562"/>
                </a:solidFill>
                <a:effectLst/>
                <a:uLnTx/>
                <a:uFillTx/>
                <a:latin typeface="Arial"/>
                <a:ea typeface="+mn-ea"/>
                <a:cs typeface="+mn-cs"/>
              </a:rPr>
              <a:t>Fuhrparkmanagementsoftware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6B6562"/>
                </a:solidFill>
                <a:effectLst/>
                <a:uLnTx/>
                <a:uFillTx/>
                <a:latin typeface="Arial"/>
                <a:ea typeface="+mn-ea"/>
                <a:cs typeface="+mn-cs"/>
              </a:rPr>
              <a:t>SAP </a:t>
            </a:r>
            <a:r>
              <a:rPr kumimoji="0" lang="de-DE" sz="1050" b="0" i="0" u="none" strike="noStrike" kern="0" cap="none" spc="0" normalizeH="0" baseline="0" noProof="0" dirty="0" err="1">
                <a:ln>
                  <a:noFill/>
                </a:ln>
                <a:solidFill>
                  <a:srgbClr val="6B6562"/>
                </a:solidFill>
                <a:effectLst/>
                <a:uLnTx/>
                <a:uFillTx/>
                <a:latin typeface="Arial"/>
                <a:ea typeface="+mn-ea"/>
                <a:cs typeface="+mn-cs"/>
              </a:rPr>
              <a:t>Concur</a:t>
            </a:r>
            <a:r>
              <a:rPr kumimoji="0" lang="de-DE" sz="1050" b="0" i="0" u="none" strike="noStrike" kern="0" cap="none" spc="0" normalizeH="0" baseline="0" noProof="0" dirty="0">
                <a:ln>
                  <a:noFill/>
                </a:ln>
                <a:solidFill>
                  <a:srgbClr val="6B6562"/>
                </a:solidFill>
                <a:effectLst/>
                <a:uLnTx/>
                <a:uFillTx/>
                <a:latin typeface="Arial"/>
                <a:ea typeface="+mn-ea"/>
                <a:cs typeface="+mn-cs"/>
              </a:rPr>
              <a:t>/Reisestelle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6B6562"/>
                </a:solidFill>
                <a:effectLst/>
                <a:uLnTx/>
                <a:uFillTx/>
                <a:latin typeface="Arial"/>
                <a:ea typeface="+mn-ea"/>
                <a:cs typeface="+mn-cs"/>
              </a:rPr>
              <a:t>Telefon / Intranet</a:t>
            </a:r>
          </a:p>
        </p:txBody>
      </p:sp>
      <p:sp>
        <p:nvSpPr>
          <p:cNvPr id="36" name="Rectangle 8">
            <a:extLst>
              <a:ext uri="{FF2B5EF4-FFF2-40B4-BE49-F238E27FC236}">
                <a16:creationId xmlns:a16="http://schemas.microsoft.com/office/drawing/2014/main" id="{E08D973C-DF8A-C3D1-71AC-66ADE8AE74DD}"/>
              </a:ext>
            </a:extLst>
          </p:cNvPr>
          <p:cNvSpPr/>
          <p:nvPr/>
        </p:nvSpPr>
        <p:spPr>
          <a:xfrm>
            <a:off x="3187677" y="1245560"/>
            <a:ext cx="2880000" cy="1966283"/>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24000" rIns="68580" bIns="3429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50" b="0" i="0" u="none" strike="noStrike" kern="0" cap="none" spc="0" normalizeH="0" baseline="0" noProof="0" dirty="0">
              <a:ln>
                <a:noFill/>
              </a:ln>
              <a:solidFill>
                <a:srgbClr val="6B656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00" b="0" i="0" u="none" strike="noStrike" kern="0" cap="none" spc="0" normalizeH="0" baseline="0" noProof="0" dirty="0">
                <a:ln>
                  <a:noFill/>
                </a:ln>
                <a:solidFill>
                  <a:srgbClr val="6B6562"/>
                </a:solidFill>
                <a:effectLst/>
                <a:uLnTx/>
                <a:uFillTx/>
                <a:latin typeface="Arial"/>
                <a:ea typeface="+mn-ea"/>
                <a:cs typeface="+mn-cs"/>
              </a:rPr>
              <a:t>Buchen von Bahntickets, Bereitstellen und Buchen von Dienstwagen- und –rädern, Mietwagen buchen und bereit stellen/Car-Sharing anbieten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00" b="0" i="0" u="none" strike="noStrike" kern="0" cap="none" spc="0" normalizeH="0" baseline="0" noProof="0" dirty="0">
                <a:ln>
                  <a:noFill/>
                </a:ln>
                <a:solidFill>
                  <a:srgbClr val="6B6562"/>
                </a:solidFill>
                <a:effectLst/>
                <a:uLnTx/>
                <a:uFillTx/>
                <a:latin typeface="Arial"/>
                <a:ea typeface="+mn-ea"/>
                <a:cs typeface="+mn-cs"/>
              </a:rPr>
              <a:t>Reisekosten- und Fahrtenabrechnung, Dienstlimousinen beschaffen und bereit stellen sowie Fahrtenkoordinierung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00" b="0" i="0" u="none" strike="noStrike" kern="0" cap="none" spc="0" normalizeH="0" baseline="0" noProof="0" dirty="0">
                <a:ln>
                  <a:noFill/>
                </a:ln>
                <a:solidFill>
                  <a:srgbClr val="6B6562"/>
                </a:solidFill>
                <a:effectLst/>
                <a:uLnTx/>
                <a:uFillTx/>
                <a:latin typeface="Arial"/>
                <a:ea typeface="+mn-ea"/>
                <a:cs typeface="+mn-cs"/>
              </a:rPr>
              <a:t>Deutschlandticket anbieten, Jobticket anbieten, Parkraum für KFZ und Räder zur Verfügung stellen, Dienstrad-Leasing organisieren, Pendler-Portal anbieten</a:t>
            </a:r>
          </a:p>
        </p:txBody>
      </p:sp>
      <p:sp>
        <p:nvSpPr>
          <p:cNvPr id="37" name="Rectangle 10">
            <a:extLst>
              <a:ext uri="{FF2B5EF4-FFF2-40B4-BE49-F238E27FC236}">
                <a16:creationId xmlns:a16="http://schemas.microsoft.com/office/drawing/2014/main" id="{2D5072CD-6634-2BC1-DFA1-89FB571C508C}"/>
              </a:ext>
            </a:extLst>
          </p:cNvPr>
          <p:cNvSpPr/>
          <p:nvPr/>
        </p:nvSpPr>
        <p:spPr>
          <a:xfrm>
            <a:off x="3144786" y="1412776"/>
            <a:ext cx="2880000" cy="288000"/>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srgbClr val="6B6562"/>
                </a:solidFill>
                <a:effectLst/>
                <a:uLnTx/>
                <a:uFillTx/>
                <a:latin typeface="Arial"/>
                <a:ea typeface="+mn-ea"/>
                <a:cs typeface="+mn-cs"/>
              </a:rPr>
              <a:t>Leistungen im Service</a:t>
            </a:r>
          </a:p>
        </p:txBody>
      </p:sp>
      <p:sp>
        <p:nvSpPr>
          <p:cNvPr id="38" name="Rectangle 32">
            <a:extLst>
              <a:ext uri="{FF2B5EF4-FFF2-40B4-BE49-F238E27FC236}">
                <a16:creationId xmlns:a16="http://schemas.microsoft.com/office/drawing/2014/main" id="{93D5A7C2-9CE5-F50F-994C-B06C698A0170}"/>
              </a:ext>
            </a:extLst>
          </p:cNvPr>
          <p:cNvSpPr/>
          <p:nvPr/>
        </p:nvSpPr>
        <p:spPr>
          <a:xfrm>
            <a:off x="4153002" y="3356992"/>
            <a:ext cx="3816000" cy="288000"/>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srgbClr val="6B6562"/>
                </a:solidFill>
                <a:effectLst/>
                <a:uLnTx/>
                <a:uFillTx/>
                <a:latin typeface="Arial"/>
                <a:ea typeface="+mn-ea"/>
                <a:cs typeface="+mn-cs"/>
              </a:rPr>
              <a:t>Auslöser</a:t>
            </a:r>
          </a:p>
        </p:txBody>
      </p:sp>
      <p:sp>
        <p:nvSpPr>
          <p:cNvPr id="39" name="Rectangle 32">
            <a:extLst>
              <a:ext uri="{FF2B5EF4-FFF2-40B4-BE49-F238E27FC236}">
                <a16:creationId xmlns:a16="http://schemas.microsoft.com/office/drawing/2014/main" id="{16D45785-8997-5702-D079-32AA599C5351}"/>
              </a:ext>
            </a:extLst>
          </p:cNvPr>
          <p:cNvSpPr/>
          <p:nvPr/>
        </p:nvSpPr>
        <p:spPr>
          <a:xfrm>
            <a:off x="8172881" y="3357024"/>
            <a:ext cx="3816000" cy="288000"/>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srgbClr val="6B6562"/>
                </a:solidFill>
                <a:effectLst/>
                <a:uLnTx/>
                <a:uFillTx/>
                <a:latin typeface="Arial"/>
                <a:ea typeface="+mn-ea"/>
                <a:cs typeface="+mn-cs"/>
              </a:rPr>
              <a:t>Zugang / Einfallstor</a:t>
            </a:r>
          </a:p>
        </p:txBody>
      </p:sp>
      <p:sp>
        <p:nvSpPr>
          <p:cNvPr id="40" name="Rectangle 8">
            <a:extLst>
              <a:ext uri="{FF2B5EF4-FFF2-40B4-BE49-F238E27FC236}">
                <a16:creationId xmlns:a16="http://schemas.microsoft.com/office/drawing/2014/main" id="{AB17DB41-85BB-F13D-6639-64D35EF0BAA8}"/>
              </a:ext>
            </a:extLst>
          </p:cNvPr>
          <p:cNvSpPr/>
          <p:nvPr/>
        </p:nvSpPr>
        <p:spPr>
          <a:xfrm>
            <a:off x="6129000" y="1420116"/>
            <a:ext cx="2880000" cy="1797607"/>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24000" rIns="68580" bIns="3429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6B6562"/>
                </a:solidFill>
                <a:effectLst/>
                <a:uLnTx/>
                <a:uFillTx/>
                <a:latin typeface="Arial"/>
                <a:ea typeface="+mn-ea"/>
                <a:cs typeface="+mn-cs"/>
              </a:rPr>
              <a:t>Bewegung von A nach B ist erfolgt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6B6562"/>
                </a:solidFill>
                <a:effectLst/>
                <a:uLnTx/>
                <a:uFillTx/>
                <a:latin typeface="Arial"/>
                <a:ea typeface="+mn-ea"/>
                <a:cs typeface="+mn-cs"/>
              </a:rPr>
              <a:t>Beratungsleistung erhalten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6B6562"/>
                </a:solidFill>
                <a:effectLst/>
                <a:uLnTx/>
                <a:uFillTx/>
                <a:latin typeface="Arial"/>
                <a:ea typeface="+mn-ea"/>
                <a:cs typeface="+mn-cs"/>
              </a:rPr>
              <a:t>Reisekosten erstattet</a:t>
            </a:r>
          </a:p>
        </p:txBody>
      </p:sp>
      <p:sp>
        <p:nvSpPr>
          <p:cNvPr id="41" name="Rectangle 10">
            <a:extLst>
              <a:ext uri="{FF2B5EF4-FFF2-40B4-BE49-F238E27FC236}">
                <a16:creationId xmlns:a16="http://schemas.microsoft.com/office/drawing/2014/main" id="{0039B0C5-69A1-D161-2702-2DC5B3CAFC84}"/>
              </a:ext>
            </a:extLst>
          </p:cNvPr>
          <p:cNvSpPr/>
          <p:nvPr/>
        </p:nvSpPr>
        <p:spPr>
          <a:xfrm>
            <a:off x="6128999" y="1412776"/>
            <a:ext cx="2880000" cy="288000"/>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srgbClr val="6B6562"/>
                </a:solidFill>
                <a:effectLst/>
                <a:uLnTx/>
                <a:uFillTx/>
                <a:latin typeface="Arial"/>
                <a:ea typeface="+mn-ea"/>
                <a:cs typeface="+mn-cs"/>
              </a:rPr>
              <a:t>Ergebnis</a:t>
            </a:r>
          </a:p>
        </p:txBody>
      </p:sp>
      <p:sp>
        <p:nvSpPr>
          <p:cNvPr id="42" name="Rectangle 8">
            <a:extLst>
              <a:ext uri="{FF2B5EF4-FFF2-40B4-BE49-F238E27FC236}">
                <a16:creationId xmlns:a16="http://schemas.microsoft.com/office/drawing/2014/main" id="{306CE6F5-DEBE-9B90-E2D1-23E002132957}"/>
              </a:ext>
            </a:extLst>
          </p:cNvPr>
          <p:cNvSpPr/>
          <p:nvPr/>
        </p:nvSpPr>
        <p:spPr>
          <a:xfrm>
            <a:off x="9101862" y="1420116"/>
            <a:ext cx="2880000" cy="1797607"/>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24000" rIns="68580" bIns="3429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6B6562"/>
                </a:solidFill>
                <a:effectLst/>
                <a:uLnTx/>
                <a:uFillTx/>
                <a:latin typeface="Arial"/>
                <a:ea typeface="+mn-ea"/>
                <a:cs typeface="+mn-cs"/>
              </a:rPr>
              <a:t>Nachhaltige und wirtschaftliche Mobilität der Beschäftigten umfangreich strategisch gestalten und durch praktische und leicht zugängliche Angebote unterstützen. </a:t>
            </a:r>
          </a:p>
        </p:txBody>
      </p:sp>
      <p:sp>
        <p:nvSpPr>
          <p:cNvPr id="43" name="Rectangle 10">
            <a:extLst>
              <a:ext uri="{FF2B5EF4-FFF2-40B4-BE49-F238E27FC236}">
                <a16:creationId xmlns:a16="http://schemas.microsoft.com/office/drawing/2014/main" id="{F018E582-9F59-EC29-167E-517A7BC55F5A}"/>
              </a:ext>
            </a:extLst>
          </p:cNvPr>
          <p:cNvSpPr/>
          <p:nvPr/>
        </p:nvSpPr>
        <p:spPr>
          <a:xfrm>
            <a:off x="9101862" y="1412776"/>
            <a:ext cx="2880000" cy="288000"/>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srgbClr val="6B6562"/>
                </a:solidFill>
                <a:effectLst/>
                <a:uLnTx/>
                <a:uFillTx/>
                <a:latin typeface="Arial"/>
                <a:ea typeface="+mn-ea"/>
                <a:cs typeface="+mn-cs"/>
              </a:rPr>
              <a:t>Wirkung</a:t>
            </a:r>
          </a:p>
        </p:txBody>
      </p:sp>
      <p:sp>
        <p:nvSpPr>
          <p:cNvPr id="45" name="Rectangle 7">
            <a:extLst>
              <a:ext uri="{FF2B5EF4-FFF2-40B4-BE49-F238E27FC236}">
                <a16:creationId xmlns:a16="http://schemas.microsoft.com/office/drawing/2014/main" id="{4D1AB5BA-B014-8451-1DB4-0F1655414F29}"/>
              </a:ext>
            </a:extLst>
          </p:cNvPr>
          <p:cNvSpPr/>
          <p:nvPr/>
        </p:nvSpPr>
        <p:spPr>
          <a:xfrm>
            <a:off x="3139201" y="113248"/>
            <a:ext cx="5856952" cy="1111284"/>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6B6562"/>
                </a:solidFill>
                <a:effectLst/>
                <a:uLnTx/>
                <a:uFillTx/>
                <a:latin typeface="Arial"/>
                <a:ea typeface="+mn-ea"/>
                <a:cs typeface="+mn-cs"/>
              </a:rPr>
              <a:t>Der Service Mobilitätszentrum stellt seinen </a:t>
            </a:r>
            <a:r>
              <a:rPr kumimoji="0" lang="de-DE" sz="1050" b="0" i="0" u="none" strike="noStrike" kern="0" cap="none" spc="0" normalizeH="0" baseline="0" noProof="0" dirty="0" err="1">
                <a:ln>
                  <a:noFill/>
                </a:ln>
                <a:solidFill>
                  <a:srgbClr val="6B6562"/>
                </a:solidFill>
                <a:effectLst/>
                <a:uLnTx/>
                <a:uFillTx/>
                <a:latin typeface="Arial"/>
                <a:ea typeface="+mn-ea"/>
                <a:cs typeface="+mn-cs"/>
              </a:rPr>
              <a:t>Kund:innen</a:t>
            </a:r>
            <a:r>
              <a:rPr kumimoji="0" lang="de-DE" sz="1050" b="0" i="0" u="none" strike="noStrike" kern="0" cap="none" spc="0" normalizeH="0" baseline="0" noProof="0" dirty="0">
                <a:ln>
                  <a:noFill/>
                </a:ln>
                <a:solidFill>
                  <a:srgbClr val="6B6562"/>
                </a:solidFill>
                <a:effectLst/>
                <a:uLnTx/>
                <a:uFillTx/>
                <a:latin typeface="Arial"/>
                <a:ea typeface="+mn-ea"/>
                <a:cs typeface="+mn-cs"/>
              </a:rPr>
              <a:t> bedarfsgerechte und nachhaltige Leistungen für die betriebliche Mobilität zur Verfügung.</a:t>
            </a:r>
          </a:p>
        </p:txBody>
      </p:sp>
      <p:sp>
        <p:nvSpPr>
          <p:cNvPr id="47" name="Pfeil: Fünfeck 46">
            <a:extLst>
              <a:ext uri="{FF2B5EF4-FFF2-40B4-BE49-F238E27FC236}">
                <a16:creationId xmlns:a16="http://schemas.microsoft.com/office/drawing/2014/main" id="{674B54E9-166C-6435-CF7C-628CFAFF09B7}"/>
              </a:ext>
            </a:extLst>
          </p:cNvPr>
          <p:cNvSpPr/>
          <p:nvPr/>
        </p:nvSpPr>
        <p:spPr>
          <a:xfrm>
            <a:off x="3968366" y="3767950"/>
            <a:ext cx="164915" cy="750012"/>
          </a:xfrm>
          <a:prstGeom prst="homePlate">
            <a:avLst>
              <a:gd name="adj" fmla="val 95621"/>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egoe UI"/>
              <a:ea typeface="+mn-ea"/>
              <a:cs typeface="+mn-cs"/>
            </a:endParaRPr>
          </a:p>
        </p:txBody>
      </p:sp>
      <p:sp>
        <p:nvSpPr>
          <p:cNvPr id="49" name="Rectangle 10">
            <a:extLst>
              <a:ext uri="{FF2B5EF4-FFF2-40B4-BE49-F238E27FC236}">
                <a16:creationId xmlns:a16="http://schemas.microsoft.com/office/drawing/2014/main" id="{C1083A44-C5C6-E694-D2F8-A62A6E9C8240}"/>
              </a:ext>
            </a:extLst>
          </p:cNvPr>
          <p:cNvSpPr/>
          <p:nvPr/>
        </p:nvSpPr>
        <p:spPr>
          <a:xfrm>
            <a:off x="3144786" y="108325"/>
            <a:ext cx="5849360" cy="254226"/>
          </a:xfrm>
          <a:prstGeom prst="rect">
            <a:avLst/>
          </a:prstGeom>
          <a:solidFill>
            <a:schemeClr val="accent6"/>
          </a:solidFill>
          <a:ln w="12700" cap="flat" cmpd="sng" algn="ctr">
            <a:solidFill>
              <a:schemeClr val="accent2"/>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0" cap="none" spc="0" normalizeH="0" baseline="0" noProof="0" dirty="0">
                <a:ln>
                  <a:noFill/>
                </a:ln>
                <a:solidFill>
                  <a:prstClr val="white"/>
                </a:solidFill>
                <a:effectLst/>
                <a:uLnTx/>
                <a:uFillTx/>
                <a:latin typeface="Arial"/>
                <a:ea typeface="+mn-ea"/>
                <a:cs typeface="+mn-cs"/>
              </a:rPr>
              <a:t>Kurzbeschreibung</a:t>
            </a:r>
          </a:p>
        </p:txBody>
      </p:sp>
      <p:sp>
        <p:nvSpPr>
          <p:cNvPr id="50" name="Rectangle 7">
            <a:extLst>
              <a:ext uri="{FF2B5EF4-FFF2-40B4-BE49-F238E27FC236}">
                <a16:creationId xmlns:a16="http://schemas.microsoft.com/office/drawing/2014/main" id="{9CC14D49-6800-1249-B40E-D07C7CE6DD26}"/>
              </a:ext>
            </a:extLst>
          </p:cNvPr>
          <p:cNvSpPr/>
          <p:nvPr/>
        </p:nvSpPr>
        <p:spPr>
          <a:xfrm>
            <a:off x="9113659" y="118170"/>
            <a:ext cx="2868203" cy="1111284"/>
          </a:xfrm>
          <a:prstGeom prst="rect">
            <a:avLst/>
          </a:prstGeom>
          <a:solidFill>
            <a:srgbClr val="FFFFFF"/>
          </a:solidFill>
          <a:ln w="12700" cap="flat" cmpd="sng" algn="ctr">
            <a:solidFill>
              <a:schemeClr val="accent2"/>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6B6562"/>
                </a:solidFill>
                <a:effectLst/>
                <a:uLnTx/>
                <a:uFillTx/>
                <a:latin typeface="Arial"/>
                <a:ea typeface="+mn-ea"/>
                <a:cs typeface="+mn-cs"/>
              </a:rPr>
              <a:t>Zentrale Dienste</a:t>
            </a:r>
          </a:p>
        </p:txBody>
      </p:sp>
      <p:sp>
        <p:nvSpPr>
          <p:cNvPr id="51" name="Rectangle 10">
            <a:extLst>
              <a:ext uri="{FF2B5EF4-FFF2-40B4-BE49-F238E27FC236}">
                <a16:creationId xmlns:a16="http://schemas.microsoft.com/office/drawing/2014/main" id="{21741C07-73AF-6CB2-D5C5-632068D65B89}"/>
              </a:ext>
            </a:extLst>
          </p:cNvPr>
          <p:cNvSpPr/>
          <p:nvPr/>
        </p:nvSpPr>
        <p:spPr>
          <a:xfrm>
            <a:off x="9117376" y="113247"/>
            <a:ext cx="2864485" cy="254226"/>
          </a:xfrm>
          <a:prstGeom prst="rect">
            <a:avLst/>
          </a:prstGeom>
          <a:solidFill>
            <a:schemeClr val="accent6"/>
          </a:solidFill>
          <a:ln w="12700" cap="flat" cmpd="sng" algn="ctr">
            <a:solidFill>
              <a:schemeClr val="accent2"/>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0" cap="none" spc="0" normalizeH="0" baseline="0" noProof="0" dirty="0">
                <a:ln>
                  <a:noFill/>
                </a:ln>
                <a:solidFill>
                  <a:prstClr val="white"/>
                </a:solidFill>
                <a:effectLst/>
                <a:uLnTx/>
                <a:uFillTx/>
                <a:latin typeface="Arial"/>
                <a:ea typeface="+mn-ea"/>
                <a:cs typeface="+mn-cs"/>
              </a:rPr>
              <a:t>Verantwortlich für den Service</a:t>
            </a:r>
          </a:p>
        </p:txBody>
      </p:sp>
      <p:sp>
        <p:nvSpPr>
          <p:cNvPr id="52" name="Pfeil: Fünfeck 51">
            <a:extLst>
              <a:ext uri="{FF2B5EF4-FFF2-40B4-BE49-F238E27FC236}">
                <a16:creationId xmlns:a16="http://schemas.microsoft.com/office/drawing/2014/main" id="{C66F8853-4263-ECD5-83AB-32761DAC1603}"/>
              </a:ext>
            </a:extLst>
          </p:cNvPr>
          <p:cNvSpPr/>
          <p:nvPr/>
        </p:nvSpPr>
        <p:spPr>
          <a:xfrm>
            <a:off x="7978549" y="3733393"/>
            <a:ext cx="164915" cy="750012"/>
          </a:xfrm>
          <a:prstGeom prst="homePlate">
            <a:avLst>
              <a:gd name="adj" fmla="val 95621"/>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egoe UI"/>
              <a:ea typeface="+mn-ea"/>
              <a:cs typeface="+mn-cs"/>
            </a:endParaRPr>
          </a:p>
        </p:txBody>
      </p:sp>
      <p:sp>
        <p:nvSpPr>
          <p:cNvPr id="53" name="Textfeld 52">
            <a:extLst>
              <a:ext uri="{FF2B5EF4-FFF2-40B4-BE49-F238E27FC236}">
                <a16:creationId xmlns:a16="http://schemas.microsoft.com/office/drawing/2014/main" id="{B5DCA51D-BB3C-13A6-28A8-C9DBCD3785BE}"/>
              </a:ext>
            </a:extLst>
          </p:cNvPr>
          <p:cNvSpPr txBox="1"/>
          <p:nvPr/>
        </p:nvSpPr>
        <p:spPr>
          <a:xfrm>
            <a:off x="127691" y="6381328"/>
            <a:ext cx="1152128"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prstClr val="black"/>
                </a:solidFill>
                <a:effectLst/>
                <a:uLnTx/>
                <a:uFillTx/>
                <a:latin typeface="Segoe UI"/>
                <a:ea typeface="+mn-ea"/>
                <a:cs typeface="+mn-cs"/>
              </a:rPr>
              <a:t>Stand: 21.03.2024</a:t>
            </a:r>
          </a:p>
        </p:txBody>
      </p:sp>
      <p:sp>
        <p:nvSpPr>
          <p:cNvPr id="33" name="Rechteck: abgerundete Ecken 9">
            <a:extLst>
              <a:ext uri="{FF2B5EF4-FFF2-40B4-BE49-F238E27FC236}">
                <a16:creationId xmlns:a16="http://schemas.microsoft.com/office/drawing/2014/main" id="{8A6AFBEC-DEFD-34CC-DC85-B2605A3D3692}"/>
              </a:ext>
            </a:extLst>
          </p:cNvPr>
          <p:cNvSpPr/>
          <p:nvPr/>
        </p:nvSpPr>
        <p:spPr>
          <a:xfrm rot="20265188">
            <a:off x="-285278" y="11719"/>
            <a:ext cx="1290397" cy="746734"/>
          </a:xfrm>
          <a:prstGeom prst="round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t>Beispiel</a:t>
            </a:r>
          </a:p>
        </p:txBody>
      </p:sp>
    </p:spTree>
    <p:extLst>
      <p:ext uri="{BB962C8B-B14F-4D97-AF65-F5344CB8AC3E}">
        <p14:creationId xmlns:p14="http://schemas.microsoft.com/office/powerpoint/2010/main" val="4051693976"/>
      </p:ext>
    </p:extLst>
  </p:cSld>
  <p:clrMapOvr>
    <a:masterClrMapping/>
  </p:clrMapOvr>
</p:sld>
</file>

<file path=ppt/theme/theme1.xml><?xml version="1.0" encoding="utf-8"?>
<a:theme xmlns:a="http://schemas.openxmlformats.org/drawingml/2006/main" name="Folie blanco">
  <a:themeElements>
    <a:clrScheme name="LWL 2015">
      <a:dk1>
        <a:sysClr val="windowText" lastClr="000000"/>
      </a:dk1>
      <a:lt1>
        <a:sysClr val="window" lastClr="FFFFFF"/>
      </a:lt1>
      <a:dk2>
        <a:srgbClr val="1F497D"/>
      </a:dk2>
      <a:lt2>
        <a:srgbClr val="EEECE1"/>
      </a:lt2>
      <a:accent1>
        <a:srgbClr val="17A3E4"/>
      </a:accent1>
      <a:accent2>
        <a:srgbClr val="005493"/>
      </a:accent2>
      <a:accent3>
        <a:srgbClr val="9B182A"/>
      </a:accent3>
      <a:accent4>
        <a:srgbClr val="EE7100"/>
      </a:accent4>
      <a:accent5>
        <a:srgbClr val="B4B2B2"/>
      </a:accent5>
      <a:accent6>
        <a:srgbClr val="00325F"/>
      </a:accent6>
      <a:hlink>
        <a:srgbClr val="E3000F"/>
      </a:hlink>
      <a:folHlink>
        <a:srgbClr val="878185"/>
      </a:folHlink>
    </a:clrScheme>
    <a:fontScheme name="LWL 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WL-Folien_allgemein_SUI_20190131_16-9.potx" id="{7228B345-243C-489C-9BBD-5ECC2146C5A0}" vid="{224D954C-E292-43B9-9431-510B268D1DD8}"/>
    </a:ext>
  </a:extLst>
</a:theme>
</file>

<file path=ppt/theme/theme2.xml><?xml version="1.0" encoding="utf-8"?>
<a:theme xmlns:a="http://schemas.openxmlformats.org/drawingml/2006/main" name="1_Folie blanco">
  <a:themeElements>
    <a:clrScheme name="LWL 2015">
      <a:dk1>
        <a:sysClr val="windowText" lastClr="000000"/>
      </a:dk1>
      <a:lt1>
        <a:sysClr val="window" lastClr="FFFFFF"/>
      </a:lt1>
      <a:dk2>
        <a:srgbClr val="1F497D"/>
      </a:dk2>
      <a:lt2>
        <a:srgbClr val="EEECE1"/>
      </a:lt2>
      <a:accent1>
        <a:srgbClr val="17A3E4"/>
      </a:accent1>
      <a:accent2>
        <a:srgbClr val="005493"/>
      </a:accent2>
      <a:accent3>
        <a:srgbClr val="9B182A"/>
      </a:accent3>
      <a:accent4>
        <a:srgbClr val="EE7100"/>
      </a:accent4>
      <a:accent5>
        <a:srgbClr val="B4B2B2"/>
      </a:accent5>
      <a:accent6>
        <a:srgbClr val="00325F"/>
      </a:accent6>
      <a:hlink>
        <a:srgbClr val="E3000F"/>
      </a:hlink>
      <a:folHlink>
        <a:srgbClr val="878185"/>
      </a:folHlink>
    </a:clrScheme>
    <a:fontScheme name="LWL 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WL-Folien_allgemein_SUI_20190131_16-9.potx" id="{7228B345-243C-489C-9BBD-5ECC2146C5A0}" vid="{224D954C-E292-43B9-9431-510B268D1DD8}"/>
    </a:ext>
  </a:extLst>
</a:theme>
</file>

<file path=ppt/theme/theme3.xml><?xml version="1.0" encoding="utf-8"?>
<a:theme xmlns:a="http://schemas.openxmlformats.org/drawingml/2006/main" name="Nordlicht">
  <a:themeElements>
    <a:clrScheme name="NORDLICHT">
      <a:dk1>
        <a:srgbClr val="FFFFFF"/>
      </a:dk1>
      <a:lt1>
        <a:srgbClr val="6B6562"/>
      </a:lt1>
      <a:dk2>
        <a:srgbClr val="C4BCB3"/>
      </a:dk2>
      <a:lt2>
        <a:srgbClr val="000000"/>
      </a:lt2>
      <a:accent1>
        <a:srgbClr val="C4BCB3"/>
      </a:accent1>
      <a:accent2>
        <a:srgbClr val="6B6562"/>
      </a:accent2>
      <a:accent3>
        <a:srgbClr val="A01517"/>
      </a:accent3>
      <a:accent4>
        <a:srgbClr val="608890"/>
      </a:accent4>
      <a:accent5>
        <a:srgbClr val="000000"/>
      </a:accent5>
      <a:accent6>
        <a:srgbClr val="6B6562"/>
      </a:accent6>
      <a:hlink>
        <a:srgbClr val="6B6562"/>
      </a:hlink>
      <a:folHlink>
        <a:srgbClr val="6B6562"/>
      </a:folHlink>
    </a:clrScheme>
    <a:fontScheme name="NORDLICHT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ln>
      </a:spPr>
      <a:bodyPr rtlCol="0" anchor="ctr"/>
      <a:lstStyle>
        <a:defPPr algn="ctr">
          <a:defRPr sz="2000" dirty="0" err="1" smtClean="0">
            <a:solidFill>
              <a:schemeClr val="accent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hema xmlns="51518db2-d5a2-438b-b34d-4f346610183e">Projekt</Thema>
    <Dokumentenart xmlns="51518db2-d5a2-438b-b34d-4f346610183e">Präsentation</Dokumentenart>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C881708181E4549945FBF1804AAFE44" ma:contentTypeVersion="" ma:contentTypeDescription="Ein neues Dokument erstellen." ma:contentTypeScope="" ma:versionID="f2983ea1c14012c2d4598e7a8c2eae55">
  <xsd:schema xmlns:xsd="http://www.w3.org/2001/XMLSchema" xmlns:xs="http://www.w3.org/2001/XMLSchema" xmlns:p="http://schemas.microsoft.com/office/2006/metadata/properties" xmlns:ns2="51518db2-d5a2-438b-b34d-4f346610183e" targetNamespace="http://schemas.microsoft.com/office/2006/metadata/properties" ma:root="true" ma:fieldsID="f0dddc44789ed3cb31338436b0b66b0d" ns2:_="">
    <xsd:import namespace="51518db2-d5a2-438b-b34d-4f346610183e"/>
    <xsd:element name="properties">
      <xsd:complexType>
        <xsd:sequence>
          <xsd:element name="documentManagement">
            <xsd:complexType>
              <xsd:all>
                <xsd:element ref="ns2:Thema" minOccurs="0"/>
                <xsd:element ref="ns2:Dokumentenar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518db2-d5a2-438b-b34d-4f346610183e" elementFormDefault="qualified">
    <xsd:import namespace="http://schemas.microsoft.com/office/2006/documentManagement/types"/>
    <xsd:import namespace="http://schemas.microsoft.com/office/infopath/2007/PartnerControls"/>
    <xsd:element name="Thema" ma:index="1" nillable="true" ma:displayName="Thema" ma:default="Fachliche Information" ma:format="Dropdown" ma:indexed="true" ma:internalName="Thema">
      <xsd:simpleType>
        <xsd:union memberTypes="dms:Text">
          <xsd:simpleType>
            <xsd:restriction base="dms:Choice">
              <xsd:enumeration value="Fachliche Information"/>
              <xsd:enumeration value="Tagung und Veranstaltung"/>
              <xsd:enumeration value="Technische Information"/>
              <xsd:enumeration value="erstellte LWL Dokumente"/>
              <xsd:enumeration value="Projekt"/>
            </xsd:restriction>
          </xsd:simpleType>
        </xsd:union>
      </xsd:simpleType>
    </xsd:element>
    <xsd:element name="Dokumentenart" ma:index="2" nillable="true" ma:displayName="Dokumentenart" ma:default="Dokumentation" ma:format="Dropdown" ma:internalName="Dokumentenart">
      <xsd:simpleType>
        <xsd:restriction base="dms:Choice">
          <xsd:enumeration value="Dokumentation"/>
          <xsd:enumeration value="Protokoll"/>
          <xsd:enumeration value="Konzept"/>
          <xsd:enumeration value="Leitfaden"/>
          <xsd:enumeration value="Präsentatio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Inhaltstyp"/>
        <xsd:element ref="dc:title" minOccurs="0" maxOccurs="1" ma:index="3"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2134DD-3767-42C7-A80E-F49552ED0235}">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51518db2-d5a2-438b-b34d-4f346610183e"/>
    <ds:schemaRef ds:uri="http://www.w3.org/XML/1998/namespace"/>
  </ds:schemaRefs>
</ds:datastoreItem>
</file>

<file path=customXml/itemProps2.xml><?xml version="1.0" encoding="utf-8"?>
<ds:datastoreItem xmlns:ds="http://schemas.openxmlformats.org/officeDocument/2006/customXml" ds:itemID="{8592EF2B-85A8-4C70-8674-A7615C8698E4}">
  <ds:schemaRefs>
    <ds:schemaRef ds:uri="http://schemas.microsoft.com/sharepoint/v3/contenttype/forms"/>
  </ds:schemaRefs>
</ds:datastoreItem>
</file>

<file path=customXml/itemProps3.xml><?xml version="1.0" encoding="utf-8"?>
<ds:datastoreItem xmlns:ds="http://schemas.openxmlformats.org/officeDocument/2006/customXml" ds:itemID="{7B9CA915-4818-41E8-90CF-62BAF22E5D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518db2-d5a2-438b-b34d-4f34661018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lwl-folien_allgemein_sui_20190131_16-9</Template>
  <TotalTime>0</TotalTime>
  <Words>938</Words>
  <Application>Microsoft Office PowerPoint</Application>
  <PresentationFormat>Benutzerdefiniert</PresentationFormat>
  <Paragraphs>126</Paragraphs>
  <Slides>5</Slides>
  <Notes>2</Notes>
  <HiddenSlides>0</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5</vt:i4>
      </vt:variant>
    </vt:vector>
  </HeadingPairs>
  <TitlesOfParts>
    <vt:vector size="14" baseType="lpstr">
      <vt:lpstr>Akkurat</vt:lpstr>
      <vt:lpstr>Arial</vt:lpstr>
      <vt:lpstr>Calibri</vt:lpstr>
      <vt:lpstr>Courier New</vt:lpstr>
      <vt:lpstr>Segoe UI</vt:lpstr>
      <vt:lpstr>Symbol</vt:lpstr>
      <vt:lpstr>Folie blanco</vt:lpstr>
      <vt:lpstr>1_Folie blanco</vt:lpstr>
      <vt:lpstr>Nordlicht</vt:lpstr>
      <vt:lpstr>Service-Steckbrief</vt:lpstr>
      <vt:lpstr>Methodisches Vorgehen</vt:lpstr>
      <vt:lpstr>Der Steckbrief sollte im Einklang mit dem Service-Verständnis, dem Mindset sein und den Kriterien entsprechen.</vt:lpstr>
      <vt:lpstr>PowerPoint-Präsentation</vt:lpstr>
      <vt:lpstr>PowerPoint-Präsentation</vt:lpstr>
    </vt:vector>
  </TitlesOfParts>
  <Company>LWL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Digitaler Arbeitsplatz</dc:title>
  <dc:creator>Forbrig, Uta</dc:creator>
  <cp:lastModifiedBy>p021r403</cp:lastModifiedBy>
  <cp:revision>117</cp:revision>
  <dcterms:created xsi:type="dcterms:W3CDTF">2019-02-15T11:58:08Z</dcterms:created>
  <dcterms:modified xsi:type="dcterms:W3CDTF">2024-03-25T15:13:19Z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0x010100BC881708181E4549945FBF1804AAFE44</vt:lpwstr>
  </property>
</Properties>
</file>