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  <p:sldMasterId id="2147483678" r:id="rId5"/>
    <p:sldMasterId id="2147483694" r:id="rId6"/>
    <p:sldMasterId id="2147483714" r:id="rId7"/>
    <p:sldMasterId id="2147483726" r:id="rId8"/>
    <p:sldMasterId id="2147483738" r:id="rId9"/>
  </p:sldMasterIdLst>
  <p:notesMasterIdLst>
    <p:notesMasterId r:id="rId15"/>
  </p:notesMasterIdLst>
  <p:handoutMasterIdLst>
    <p:handoutMasterId r:id="rId16"/>
  </p:handoutMasterIdLst>
  <p:sldIdLst>
    <p:sldId id="273" r:id="rId10"/>
    <p:sldId id="275" r:id="rId11"/>
    <p:sldId id="271" r:id="rId12"/>
    <p:sldId id="274" r:id="rId13"/>
    <p:sldId id="272" r:id="rId14"/>
  </p:sldIdLst>
  <p:sldSz cx="12193588" cy="6858000"/>
  <p:notesSz cx="6858000" cy="9144000"/>
  <p:custDataLst>
    <p:tags r:id="rId17"/>
  </p:custDataLst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1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57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5F"/>
    <a:srgbClr val="6B6562"/>
    <a:srgbClr val="558ED5"/>
    <a:srgbClr val="005493"/>
    <a:srgbClr val="6DB3D7"/>
    <a:srgbClr val="C9C4BD"/>
    <a:srgbClr val="B61026"/>
    <a:srgbClr val="D85406"/>
    <a:srgbClr val="731425"/>
    <a:srgbClr val="B50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D1D8AE-05F5-425C-A6C6-7F777DC301D3}" v="7" dt="2024-03-24T13:22:27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81" autoAdjust="0"/>
    <p:restoredTop sz="94664" autoAdjust="0"/>
  </p:normalViewPr>
  <p:slideViewPr>
    <p:cSldViewPr snapToObjects="1">
      <p:cViewPr varScale="1">
        <p:scale>
          <a:sx n="115" d="100"/>
          <a:sy n="115" d="100"/>
        </p:scale>
        <p:origin x="984" y="108"/>
      </p:cViewPr>
      <p:guideLst>
        <p:guide orient="horz" pos="2115"/>
        <p:guide pos="3841"/>
        <p:guide orient="horz" pos="1389"/>
        <p:guide pos="57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Objects="1">
      <p:cViewPr varScale="1">
        <p:scale>
          <a:sx n="78" d="100"/>
          <a:sy n="78" d="100"/>
        </p:scale>
        <p:origin x="-394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ja Hille" userId="2d35ebd5148c5acd" providerId="LiveId" clId="{36D1D8AE-05F5-425C-A6C6-7F777DC301D3}"/>
    <pc:docChg chg="undo custSel addSld modSld delSection">
      <pc:chgData name="Tanja Hille" userId="2d35ebd5148c5acd" providerId="LiveId" clId="{36D1D8AE-05F5-425C-A6C6-7F777DC301D3}" dt="2024-03-24T13:59:26.836" v="432" actId="20577"/>
      <pc:docMkLst>
        <pc:docMk/>
      </pc:docMkLst>
      <pc:sldChg chg="addSp delSp modSp mod">
        <pc:chgData name="Tanja Hille" userId="2d35ebd5148c5acd" providerId="LiveId" clId="{36D1D8AE-05F5-425C-A6C6-7F777DC301D3}" dt="2024-03-24T13:22:12.584" v="349" actId="1076"/>
        <pc:sldMkLst>
          <pc:docMk/>
          <pc:sldMk cId="349721829" sldId="271"/>
        </pc:sldMkLst>
        <pc:spChg chg="add mod">
          <ac:chgData name="Tanja Hille" userId="2d35ebd5148c5acd" providerId="LiveId" clId="{36D1D8AE-05F5-425C-A6C6-7F777DC301D3}" dt="2024-03-24T13:22:12.584" v="349" actId="1076"/>
          <ac:spMkLst>
            <pc:docMk/>
            <pc:sldMk cId="349721829" sldId="271"/>
            <ac:spMk id="4" creationId="{D616CEFC-7BBA-669F-5B4A-01586D5F4918}"/>
          </ac:spMkLst>
        </pc:spChg>
        <pc:spChg chg="mod">
          <ac:chgData name="Tanja Hille" userId="2d35ebd5148c5acd" providerId="LiveId" clId="{36D1D8AE-05F5-425C-A6C6-7F777DC301D3}" dt="2024-03-24T13:21:49.994" v="332" actId="20577"/>
          <ac:spMkLst>
            <pc:docMk/>
            <pc:sldMk cId="349721829" sldId="271"/>
            <ac:spMk id="43" creationId="{00000000-0000-0000-0000-000000000000}"/>
          </ac:spMkLst>
        </pc:spChg>
        <pc:picChg chg="del">
          <ac:chgData name="Tanja Hille" userId="2d35ebd5148c5acd" providerId="LiveId" clId="{36D1D8AE-05F5-425C-A6C6-7F777DC301D3}" dt="2024-03-24T13:21:09.745" v="282" actId="478"/>
          <ac:picMkLst>
            <pc:docMk/>
            <pc:sldMk cId="349721829" sldId="271"/>
            <ac:picMk id="2" creationId="{00000000-0000-0000-0000-000000000000}"/>
          </ac:picMkLst>
        </pc:picChg>
      </pc:sldChg>
      <pc:sldChg chg="addSp delSp modSp mod">
        <pc:chgData name="Tanja Hille" userId="2d35ebd5148c5acd" providerId="LiveId" clId="{36D1D8AE-05F5-425C-A6C6-7F777DC301D3}" dt="2024-03-24T13:22:38.663" v="387" actId="20577"/>
        <pc:sldMkLst>
          <pc:docMk/>
          <pc:sldMk cId="2777976803" sldId="272"/>
        </pc:sldMkLst>
        <pc:spChg chg="add del mod">
          <ac:chgData name="Tanja Hille" userId="2d35ebd5148c5acd" providerId="LiveId" clId="{36D1D8AE-05F5-425C-A6C6-7F777DC301D3}" dt="2024-03-24T13:22:27.216" v="363" actId="478"/>
          <ac:spMkLst>
            <pc:docMk/>
            <pc:sldMk cId="2777976803" sldId="272"/>
            <ac:spMk id="3" creationId="{FA491791-DABB-753B-3525-BEBEA288EE88}"/>
          </ac:spMkLst>
        </pc:spChg>
        <pc:spChg chg="add mod">
          <ac:chgData name="Tanja Hille" userId="2d35ebd5148c5acd" providerId="LiveId" clId="{36D1D8AE-05F5-425C-A6C6-7F777DC301D3}" dt="2024-03-24T13:22:30.386" v="374" actId="20577"/>
          <ac:spMkLst>
            <pc:docMk/>
            <pc:sldMk cId="2777976803" sldId="272"/>
            <ac:spMk id="4" creationId="{5EC572A7-4290-8A96-C25D-E6D0C093E6C1}"/>
          </ac:spMkLst>
        </pc:spChg>
        <pc:spChg chg="mod">
          <ac:chgData name="Tanja Hille" userId="2d35ebd5148c5acd" providerId="LiveId" clId="{36D1D8AE-05F5-425C-A6C6-7F777DC301D3}" dt="2024-03-24T13:22:38.663" v="387" actId="20577"/>
          <ac:spMkLst>
            <pc:docMk/>
            <pc:sldMk cId="2777976803" sldId="272"/>
            <ac:spMk id="43" creationId="{00000000-0000-0000-0000-000000000000}"/>
          </ac:spMkLst>
        </pc:spChg>
        <pc:picChg chg="del">
          <ac:chgData name="Tanja Hille" userId="2d35ebd5148c5acd" providerId="LiveId" clId="{36D1D8AE-05F5-425C-A6C6-7F777DC301D3}" dt="2024-03-24T13:22:26.070" v="362" actId="478"/>
          <ac:picMkLst>
            <pc:docMk/>
            <pc:sldMk cId="2777976803" sldId="272"/>
            <ac:picMk id="2" creationId="{00000000-0000-0000-0000-000000000000}"/>
          </ac:picMkLst>
        </pc:picChg>
      </pc:sldChg>
      <pc:sldChg chg="addSp delSp modSp new mod">
        <pc:chgData name="Tanja Hille" userId="2d35ebd5148c5acd" providerId="LiveId" clId="{36D1D8AE-05F5-425C-A6C6-7F777DC301D3}" dt="2024-03-24T13:59:07.992" v="409"/>
        <pc:sldMkLst>
          <pc:docMk/>
          <pc:sldMk cId="3946703796" sldId="273"/>
        </pc:sldMkLst>
        <pc:spChg chg="mod">
          <ac:chgData name="Tanja Hille" userId="2d35ebd5148c5acd" providerId="LiveId" clId="{36D1D8AE-05F5-425C-A6C6-7F777DC301D3}" dt="2024-03-21T16:13:48" v="88" actId="6549"/>
          <ac:spMkLst>
            <pc:docMk/>
            <pc:sldMk cId="3946703796" sldId="273"/>
            <ac:spMk id="2" creationId="{BD906E69-90FD-76AC-184B-B645E475C67D}"/>
          </ac:spMkLst>
        </pc:spChg>
        <pc:spChg chg="mod">
          <ac:chgData name="Tanja Hille" userId="2d35ebd5148c5acd" providerId="LiveId" clId="{36D1D8AE-05F5-425C-A6C6-7F777DC301D3}" dt="2024-03-21T16:14:24.684" v="181" actId="20577"/>
          <ac:spMkLst>
            <pc:docMk/>
            <pc:sldMk cId="3946703796" sldId="273"/>
            <ac:spMk id="3" creationId="{BB56BDE1-BB88-96E2-BE1B-6586ABE2AD1C}"/>
          </ac:spMkLst>
        </pc:spChg>
        <pc:spChg chg="del">
          <ac:chgData name="Tanja Hille" userId="2d35ebd5148c5acd" providerId="LiveId" clId="{36D1D8AE-05F5-425C-A6C6-7F777DC301D3}" dt="2024-03-21T16:26:16.711" v="277" actId="478"/>
          <ac:spMkLst>
            <pc:docMk/>
            <pc:sldMk cId="3946703796" sldId="273"/>
            <ac:spMk id="5" creationId="{C1A46FD3-1A78-182E-557D-1DF5ED562A73}"/>
          </ac:spMkLst>
        </pc:spChg>
        <pc:spChg chg="add mod">
          <ac:chgData name="Tanja Hille" userId="2d35ebd5148c5acd" providerId="LiveId" clId="{36D1D8AE-05F5-425C-A6C6-7F777DC301D3}" dt="2024-03-21T16:25:20.824" v="239" actId="1076"/>
          <ac:spMkLst>
            <pc:docMk/>
            <pc:sldMk cId="3946703796" sldId="273"/>
            <ac:spMk id="6" creationId="{690DC447-C020-67E9-F198-50E85904AF41}"/>
          </ac:spMkLst>
        </pc:spChg>
        <pc:spChg chg="add mod">
          <ac:chgData name="Tanja Hille" userId="2d35ebd5148c5acd" providerId="LiveId" clId="{36D1D8AE-05F5-425C-A6C6-7F777DC301D3}" dt="2024-03-21T16:26:06.563" v="276" actId="1037"/>
          <ac:spMkLst>
            <pc:docMk/>
            <pc:sldMk cId="3946703796" sldId="273"/>
            <ac:spMk id="7" creationId="{E32EF73D-6795-7FDE-09BF-148B5FA1FFFF}"/>
          </ac:spMkLst>
        </pc:spChg>
        <pc:spChg chg="add mod">
          <ac:chgData name="Tanja Hille" userId="2d35ebd5148c5acd" providerId="LiveId" clId="{36D1D8AE-05F5-425C-A6C6-7F777DC301D3}" dt="2024-03-24T13:59:07.992" v="409"/>
          <ac:spMkLst>
            <pc:docMk/>
            <pc:sldMk cId="3946703796" sldId="273"/>
            <ac:spMk id="8" creationId="{610DD92D-A863-9834-1810-B7A587659C62}"/>
          </ac:spMkLst>
        </pc:spChg>
        <pc:spChg chg="add mod">
          <ac:chgData name="Tanja Hille" userId="2d35ebd5148c5acd" providerId="LiveId" clId="{36D1D8AE-05F5-425C-A6C6-7F777DC301D3}" dt="2024-03-24T13:59:04.215" v="408" actId="20577"/>
          <ac:spMkLst>
            <pc:docMk/>
            <pc:sldMk cId="3946703796" sldId="273"/>
            <ac:spMk id="9" creationId="{B6DAC2A4-D9B6-8CBA-7841-D5395D5E93B3}"/>
          </ac:spMkLst>
        </pc:spChg>
        <pc:picChg chg="add mod">
          <ac:chgData name="Tanja Hille" userId="2d35ebd5148c5acd" providerId="LiveId" clId="{36D1D8AE-05F5-425C-A6C6-7F777DC301D3}" dt="2024-03-21T16:23:59.032" v="187" actId="1076"/>
          <ac:picMkLst>
            <pc:docMk/>
            <pc:sldMk cId="3946703796" sldId="273"/>
            <ac:picMk id="11" creationId="{5435F2AC-705F-FCEA-5514-753326DBE0E2}"/>
          </ac:picMkLst>
        </pc:picChg>
      </pc:sldChg>
      <pc:sldChg chg="addSp delSp modSp add mod">
        <pc:chgData name="Tanja Hille" userId="2d35ebd5148c5acd" providerId="LiveId" clId="{36D1D8AE-05F5-425C-A6C6-7F777DC301D3}" dt="2024-03-24T13:22:21.830" v="361" actId="20577"/>
        <pc:sldMkLst>
          <pc:docMk/>
          <pc:sldMk cId="337387848" sldId="274"/>
        </pc:sldMkLst>
        <pc:spChg chg="add del mod">
          <ac:chgData name="Tanja Hille" userId="2d35ebd5148c5acd" providerId="LiveId" clId="{36D1D8AE-05F5-425C-A6C6-7F777DC301D3}" dt="2024-03-24T13:22:17.206" v="350" actId="478"/>
          <ac:spMkLst>
            <pc:docMk/>
            <pc:sldMk cId="337387848" sldId="274"/>
            <ac:spMk id="4" creationId="{9BCE9119-A570-3B99-CCA0-65A02C782CC8}"/>
          </ac:spMkLst>
        </pc:spChg>
        <pc:spChg chg="add mod">
          <ac:chgData name="Tanja Hille" userId="2d35ebd5148c5acd" providerId="LiveId" clId="{36D1D8AE-05F5-425C-A6C6-7F777DC301D3}" dt="2024-03-24T13:22:21.830" v="361" actId="20577"/>
          <ac:spMkLst>
            <pc:docMk/>
            <pc:sldMk cId="337387848" sldId="274"/>
            <ac:spMk id="7" creationId="{FFABB1B0-4477-45E5-47BA-E3C8E0ADC8CB}"/>
          </ac:spMkLst>
        </pc:spChg>
        <pc:spChg chg="mod">
          <ac:chgData name="Tanja Hille" userId="2d35ebd5148c5acd" providerId="LiveId" clId="{36D1D8AE-05F5-425C-A6C6-7F777DC301D3}" dt="2024-03-24T13:22:04.368" v="348" actId="20577"/>
          <ac:spMkLst>
            <pc:docMk/>
            <pc:sldMk cId="337387848" sldId="274"/>
            <ac:spMk id="43" creationId="{00000000-0000-0000-0000-000000000000}"/>
          </ac:spMkLst>
        </pc:spChg>
        <pc:picChg chg="del">
          <ac:chgData name="Tanja Hille" userId="2d35ebd5148c5acd" providerId="LiveId" clId="{36D1D8AE-05F5-425C-A6C6-7F777DC301D3}" dt="2024-03-24T13:21:55.386" v="333" actId="478"/>
          <ac:picMkLst>
            <pc:docMk/>
            <pc:sldMk cId="337387848" sldId="274"/>
            <ac:picMk id="2" creationId="{00000000-0000-0000-0000-000000000000}"/>
          </ac:picMkLst>
        </pc:picChg>
      </pc:sldChg>
      <pc:sldChg chg="delSp modSp new mod">
        <pc:chgData name="Tanja Hille" userId="2d35ebd5148c5acd" providerId="LiveId" clId="{36D1D8AE-05F5-425C-A6C6-7F777DC301D3}" dt="2024-03-24T13:59:26.836" v="432" actId="20577"/>
        <pc:sldMkLst>
          <pc:docMk/>
          <pc:sldMk cId="2136109926" sldId="275"/>
        </pc:sldMkLst>
        <pc:spChg chg="mod">
          <ac:chgData name="Tanja Hille" userId="2d35ebd5148c5acd" providerId="LiveId" clId="{36D1D8AE-05F5-425C-A6C6-7F777DC301D3}" dt="2024-03-24T13:59:26.836" v="432" actId="20577"/>
          <ac:spMkLst>
            <pc:docMk/>
            <pc:sldMk cId="2136109926" sldId="275"/>
            <ac:spMk id="3" creationId="{8D4EB443-78CA-73CB-4F72-D7194B3B2719}"/>
          </ac:spMkLst>
        </pc:spChg>
        <pc:spChg chg="del">
          <ac:chgData name="Tanja Hille" userId="2d35ebd5148c5acd" providerId="LiveId" clId="{36D1D8AE-05F5-425C-A6C6-7F777DC301D3}" dt="2024-03-24T13:59:22.261" v="411" actId="478"/>
          <ac:spMkLst>
            <pc:docMk/>
            <pc:sldMk cId="2136109926" sldId="275"/>
            <ac:spMk id="6" creationId="{E4ACEEC1-F933-ADB4-3B0C-891F8F7680E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39B7E-12BB-1C49-AAD5-85F9101F190D}" type="datetimeFigureOut">
              <a:rPr lang="de-DE" smtClean="0"/>
              <a:pPr/>
              <a:t>25.03.2024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F3B9D-A4B1-754F-801C-E7ABCFDCD2F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865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8E9C1-255A-2A4B-B0F4-AADD356B0144}" type="datetimeFigureOut">
              <a:rPr lang="de-DE" smtClean="0"/>
              <a:pPr/>
              <a:t>25.03.2024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9D919-A04C-454A-A232-30865D4F8E7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314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325395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946116"/>
            <a:ext cx="11521500" cy="76677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324000" y="1836000"/>
            <a:ext cx="11521500" cy="44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BBC8F3C5-3AA4-4BEA-BB2B-197D3C6386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CC1F68-8C51-483B-BDAD-39DC49F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2735254"/>
            <a:ext cx="9000000" cy="346873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6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20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/>
              <a:t>Fließtext Segoe erste </a:t>
            </a:r>
            <a:r>
              <a:rPr lang="de-DE" dirty="0"/>
              <a:t>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B10777-CCC7-4788-8DDB-56FBA5C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4EB5BC-032F-4E56-AFA0-B77B0F0F81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325395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946116"/>
            <a:ext cx="11521500" cy="76677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324000" y="1836000"/>
            <a:ext cx="11521500" cy="44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031762CF-6584-44E1-86FF-415EA31281B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BBC8F3C5-3AA4-4BEA-BB2B-197D3C6386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9514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 Alterna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5364608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985328"/>
            <a:ext cx="11521500" cy="396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3588" cy="4797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225E27-6D80-406F-8700-FD384698ACD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4647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>
            <a:spLocks noGrp="1"/>
          </p:cNvSpPr>
          <p:nvPr>
            <p:ph type="title" hasCustomPrompt="1"/>
          </p:nvPr>
        </p:nvSpPr>
        <p:spPr>
          <a:xfrm>
            <a:off x="1584000" y="1968481"/>
            <a:ext cx="9000000" cy="135098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493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Headline bearbeiten</a:t>
            </a:r>
            <a:br>
              <a:rPr lang="de-DE" dirty="0"/>
            </a:br>
            <a:r>
              <a:rPr lang="de-DE" dirty="0"/>
              <a:t>2. Zeile Headline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3319461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25A665-3048-4197-A739-649B1AC504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105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605A9C-DA61-424E-9E79-D5B0D0AF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DD89D19-93DF-407D-94D6-A10AA320A0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584000" y="2462400"/>
            <a:ext cx="9000000" cy="3816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1130AEB-53AE-4FBB-9C13-BEB4B4A70F7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8736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4212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5940000" y="434935"/>
            <a:ext cx="5904000" cy="5853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704A55-2A38-4CC0-B1B0-72D9517B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4212000" cy="936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CE7E433-890C-44AA-B0C8-F88C15247A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4000" y="2462213"/>
            <a:ext cx="4212000" cy="38258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E8119B5E-5B84-4530-B562-7D1963DCE9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0751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-qu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4476773"/>
            <a:ext cx="9000000" cy="37623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584000" y="434935"/>
            <a:ext cx="9000000" cy="30305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9E2298B-FEDC-4E5D-A69E-74BF57DB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3794400"/>
            <a:ext cx="9000000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F0432E6-F543-444B-AE38-F2B469D19B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84000" y="5086351"/>
            <a:ext cx="9000000" cy="11916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1A71209E-7F6B-47E9-9C55-C55DF21EC3E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4040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Diagram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agrammplatzhalter 15"/>
          <p:cNvSpPr>
            <a:spLocks noGrp="1"/>
          </p:cNvSpPr>
          <p:nvPr>
            <p:ph type="chart" sz="quarter" idx="15"/>
          </p:nvPr>
        </p:nvSpPr>
        <p:spPr>
          <a:xfrm>
            <a:off x="1584000" y="1566863"/>
            <a:ext cx="9000000" cy="4162456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r>
              <a:rPr lang="de-DE" sz="1800" dirty="0"/>
              <a:t>Diagramm durch Klicken auf Symbol hinzufügen</a:t>
            </a:r>
            <a:endParaRPr lang="de-DE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900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1FCCDE-CE93-410F-B5E9-5749FD148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D1D0-EA02-4DD0-BC14-4434ECA6A6D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7413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1026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1584000" y="434935"/>
            <a:ext cx="10260000" cy="5221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775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 Alterna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5364608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985328"/>
            <a:ext cx="11521500" cy="396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3588" cy="4797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225E27-6D80-406F-8700-FD384698ACD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6499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 vo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999" y="5802346"/>
            <a:ext cx="1152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0" y="1"/>
            <a:ext cx="12193588" cy="5656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8386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CC1F68-8C51-483B-BDAD-39DC49F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4942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2735254"/>
            <a:ext cx="9000000" cy="346873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6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20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/>
              <a:t>Fließtext Segoe erste </a:t>
            </a:r>
            <a:r>
              <a:rPr lang="de-DE" dirty="0"/>
              <a:t>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B10777-CCC7-4788-8DDB-56FBA5C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4EB5BC-032F-4E56-AFA0-B77B0F0F81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7237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lie 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2"/>
          </p:nvPr>
        </p:nvSpPr>
        <p:spPr>
          <a:xfrm>
            <a:off x="648085" y="6408781"/>
            <a:ext cx="817138" cy="144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rgbClr val="00325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598608" y="6408781"/>
            <a:ext cx="8840351" cy="144000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325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Veränderungswerkstatt DigA</a:t>
            </a:r>
            <a:endParaRPr lang="de-DE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36045" y="6408781"/>
            <a:ext cx="340832" cy="144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rgbClr val="00325F"/>
                </a:solidFill>
                <a:latin typeface="+mn-lt"/>
                <a:cs typeface="Arial"/>
              </a:defRPr>
            </a:lvl1pPr>
          </a:lstStyle>
          <a:p>
            <a:fld id="{74CEF446-5D9F-A549-AF84-3E6E8818BDC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3029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>
            <a:spLocks noGrp="1"/>
          </p:cNvSpPr>
          <p:nvPr>
            <p:ph type="title" hasCustomPrompt="1"/>
          </p:nvPr>
        </p:nvSpPr>
        <p:spPr>
          <a:xfrm>
            <a:off x="351334" y="1968481"/>
            <a:ext cx="11506403" cy="135098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493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Headline bearbeiten</a:t>
            </a:r>
            <a:br>
              <a:rPr lang="de-DE" dirty="0"/>
            </a:br>
            <a:r>
              <a:rPr lang="de-DE" dirty="0"/>
              <a:t>2. Zeile Headline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51334" y="3319461"/>
            <a:ext cx="1149092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2"/>
          </p:nvPr>
        </p:nvSpPr>
        <p:spPr>
          <a:xfrm>
            <a:off x="648085" y="6408781"/>
            <a:ext cx="817138" cy="144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rgbClr val="00325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1598608" y="6408781"/>
            <a:ext cx="8840351" cy="144000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325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Veränderungswerkstatt DigA</a:t>
            </a:r>
            <a:endParaRPr lang="de-DE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336045" y="6408781"/>
            <a:ext cx="340832" cy="144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rgbClr val="00325F"/>
                </a:solidFill>
                <a:latin typeface="+mn-lt"/>
                <a:cs typeface="Arial"/>
              </a:defRPr>
            </a:lvl1pPr>
          </a:lstStyle>
          <a:p>
            <a:fld id="{74CEF446-5D9F-A549-AF84-3E6E8818BDC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3633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664896" y="4786325"/>
            <a:ext cx="10016719" cy="114300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350" baseline="0">
                <a:solidFill>
                  <a:schemeClr val="tx1"/>
                </a:solidFill>
                <a:latin typeface="Arial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Art des </a:t>
            </a:r>
            <a:r>
              <a:rPr lang="en-US" noProof="0" dirty="0" err="1"/>
              <a:t>Dokuments</a:t>
            </a:r>
            <a:r>
              <a:rPr lang="en-US" noProof="0" dirty="0"/>
              <a:t> (</a:t>
            </a:r>
            <a:r>
              <a:rPr lang="en-US" noProof="0" dirty="0" err="1"/>
              <a:t>z.B</a:t>
            </a:r>
            <a:r>
              <a:rPr lang="en-US" noProof="0" dirty="0"/>
              <a:t>. </a:t>
            </a:r>
            <a:r>
              <a:rPr lang="en-US" noProof="0" dirty="0" err="1"/>
              <a:t>Angebot</a:t>
            </a:r>
            <a:r>
              <a:rPr lang="en-US" noProof="0" dirty="0"/>
              <a:t>)</a:t>
            </a:r>
            <a:endParaRPr lang="de-DE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6" y="2494351"/>
            <a:ext cx="10016719" cy="22205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5pPr>
              <a:defRPr/>
            </a:lvl5pPr>
          </a:lstStyle>
          <a:p>
            <a:pPr lvl="0"/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 bwMode="gray">
          <a:xfrm>
            <a:off x="1664896" y="1773238"/>
            <a:ext cx="10016719" cy="65253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spcBef>
                <a:spcPts val="0"/>
              </a:spcBef>
              <a:defRPr sz="135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 dirty="0" err="1"/>
              <a:t>Kunde</a:t>
            </a:r>
            <a:endParaRPr lang="de-DE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6000768"/>
            <a:ext cx="10016719" cy="28575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spcBef>
                <a:spcPts val="0"/>
              </a:spcBef>
              <a:buNone/>
              <a:defRPr sz="1350" b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Hamburg / 10. Mai 2009</a:t>
            </a:r>
          </a:p>
        </p:txBody>
      </p:sp>
      <p:pic>
        <p:nvPicPr>
          <p:cNvPr id="7" name="Grafik 6" descr="Logo_3zeilig_3c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3821" y="719943"/>
            <a:ext cx="2126985" cy="61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347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1664896" y="2135559"/>
            <a:ext cx="10016719" cy="41017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1pPr>
            <a:lvl2pPr marL="198835" indent="-198835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2pPr>
            <a:lvl3pPr marL="403622" indent="-204788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 sz="1350">
                <a:solidFill>
                  <a:schemeClr val="tx1"/>
                </a:solidFill>
                <a:latin typeface="+mn-lt"/>
              </a:defRPr>
            </a:lvl3pPr>
            <a:lvl4pPr marL="602456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807244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1006079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6pPr>
            <a:lvl7pPr marL="1210866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7pPr>
            <a:lvl8pPr marL="1409700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8pPr>
            <a:lvl9pPr marL="1615679" indent="-205979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330228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7732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1664894" y="2135559"/>
            <a:ext cx="4785594" cy="41017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1pPr>
            <a:lvl2pPr marL="198835" indent="-198835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2pPr>
            <a:lvl3pPr marL="403622" indent="-204788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 sz="1350">
                <a:solidFill>
                  <a:schemeClr val="tx1"/>
                </a:solidFill>
                <a:latin typeface="+mn-lt"/>
              </a:defRPr>
            </a:lvl3pPr>
            <a:lvl4pPr marL="602456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807244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1006079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6pPr>
            <a:lvl7pPr marL="1210866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7pPr>
            <a:lvl8pPr marL="1409700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8pPr>
            <a:lvl9pPr marL="1615679" indent="-205979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12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894067" y="2135559"/>
            <a:ext cx="4785594" cy="41017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1pPr>
            <a:lvl2pPr marL="198835" indent="-198835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2pPr>
            <a:lvl3pPr marL="403622" indent="-204788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 sz="1350">
                <a:solidFill>
                  <a:schemeClr val="tx1"/>
                </a:solidFill>
                <a:latin typeface="+mn-lt"/>
              </a:defRPr>
            </a:lvl3pPr>
            <a:lvl4pPr marL="602456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807244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1006079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6pPr>
            <a:lvl7pPr marL="1210866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7pPr>
            <a:lvl8pPr marL="1409700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8pPr>
            <a:lvl9pPr marL="1615679" indent="-205979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716407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1664894" y="2135559"/>
            <a:ext cx="4785594" cy="41017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1pPr>
            <a:lvl2pPr marL="198835" indent="-198835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2pPr>
            <a:lvl3pPr marL="403622" indent="-204788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 sz="1350">
                <a:solidFill>
                  <a:schemeClr val="tx1"/>
                </a:solidFill>
                <a:latin typeface="+mn-lt"/>
              </a:defRPr>
            </a:lvl3pPr>
            <a:lvl4pPr marL="602456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807244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1006079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6pPr>
            <a:lvl7pPr marL="1210866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7pPr>
            <a:lvl8pPr marL="1409700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8pPr>
            <a:lvl9pPr marL="1615679" indent="-205979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8"/>
          </p:nvPr>
        </p:nvSpPr>
        <p:spPr bwMode="gray">
          <a:xfrm>
            <a:off x="6894069" y="2205038"/>
            <a:ext cx="4787546" cy="403225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3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15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>
            <a:spLocks noGrp="1"/>
          </p:cNvSpPr>
          <p:nvPr>
            <p:ph type="title" hasCustomPrompt="1"/>
          </p:nvPr>
        </p:nvSpPr>
        <p:spPr>
          <a:xfrm>
            <a:off x="1584000" y="1968481"/>
            <a:ext cx="9000000" cy="135098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493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Headline bearbeiten</a:t>
            </a:r>
            <a:br>
              <a:rPr lang="de-DE" dirty="0"/>
            </a:br>
            <a:r>
              <a:rPr lang="de-DE" dirty="0"/>
              <a:t>2. Zeile Headline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3319461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25A665-3048-4197-A739-649B1AC504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896022" y="2135559"/>
            <a:ext cx="4787546" cy="41017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1pPr>
            <a:lvl2pPr marL="198835" indent="-198835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tabLst>
                <a:tab pos="198835" algn="l"/>
              </a:tabLst>
              <a:defRPr sz="1350">
                <a:solidFill>
                  <a:schemeClr val="tx1"/>
                </a:solidFill>
                <a:latin typeface="+mn-lt"/>
              </a:defRPr>
            </a:lvl2pPr>
            <a:lvl3pPr marL="403622" indent="-204788">
              <a:spcBef>
                <a:spcPts val="4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 sz="1350">
                <a:solidFill>
                  <a:schemeClr val="tx1"/>
                </a:solidFill>
                <a:latin typeface="+mn-lt"/>
              </a:defRPr>
            </a:lvl3pPr>
            <a:lvl4pPr marL="602456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807244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1006079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6pPr>
            <a:lvl7pPr marL="1210866" indent="-204788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7pPr>
            <a:lvl8pPr marL="1409700" indent="-198835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8pPr>
            <a:lvl9pPr marL="1615679" indent="-205979">
              <a:spcBef>
                <a:spcPts val="135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8"/>
          </p:nvPr>
        </p:nvSpPr>
        <p:spPr bwMode="gray">
          <a:xfrm>
            <a:off x="1664896" y="2205038"/>
            <a:ext cx="4787546" cy="403225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3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8527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133379" y="2129601"/>
            <a:ext cx="10548236" cy="41076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14325" marR="0" indent="-314325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390085" algn="r"/>
              </a:tabLst>
              <a:defRPr sz="1800" b="1">
                <a:solidFill>
                  <a:schemeClr val="tx1"/>
                </a:solidFill>
                <a:latin typeface="+mn-lt"/>
              </a:defRPr>
            </a:lvl1pPr>
            <a:lvl2pPr marL="538163" indent="-223838">
              <a:lnSpc>
                <a:spcPct val="100000"/>
              </a:lnSpc>
              <a:spcBef>
                <a:spcPts val="0"/>
              </a:spcBef>
              <a:buFont typeface="Symbol" pitchFamily="18" charset="2"/>
              <a:buChar char="-"/>
              <a:tabLst>
                <a:tab pos="6390085" algn="r"/>
              </a:tabLst>
              <a:defRPr sz="1800">
                <a:solidFill>
                  <a:schemeClr val="tx1"/>
                </a:solidFill>
                <a:latin typeface="+mn-lt"/>
              </a:defRPr>
            </a:lvl2pPr>
            <a:lvl3pPr marL="614363" indent="-342900">
              <a:buFont typeface="+mj-lt"/>
              <a:buAutoNum type="arabicPeriod"/>
              <a:defRPr sz="2100">
                <a:solidFill>
                  <a:schemeClr val="bg1">
                    <a:lumMod val="75000"/>
                  </a:schemeClr>
                </a:solidFill>
              </a:defRPr>
            </a:lvl3pPr>
            <a:lvl4pPr marL="671513" indent="-135731">
              <a:buFont typeface="Symbol" pitchFamily="18" charset="2"/>
              <a:buNone/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buFontTx/>
              <a:buNone/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Bullet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83079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cle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8" name="Rad 37"/>
          <p:cNvSpPr/>
          <p:nvPr userDrawn="1"/>
        </p:nvSpPr>
        <p:spPr>
          <a:xfrm>
            <a:off x="4856402" y="2745163"/>
            <a:ext cx="3633704" cy="2952000"/>
          </a:xfrm>
          <a:prstGeom prst="donut">
            <a:avLst>
              <a:gd name="adj" fmla="val 6316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 err="1">
              <a:ln>
                <a:noFill/>
              </a:ln>
              <a:solidFill>
                <a:srgbClr val="6B656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Text Placeholder 15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448535" y="2000240"/>
            <a:ext cx="2836061" cy="58832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  <a:lvl3pPr>
              <a:buNone/>
              <a:defRPr sz="975"/>
            </a:lvl3pPr>
            <a:lvl4pPr>
              <a:buNone/>
              <a:defRPr sz="975"/>
            </a:lvl4pPr>
            <a:lvl5pPr>
              <a:buNone/>
              <a:defRPr sz="975"/>
            </a:lvl5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41" name="Text Placeholder 15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2645188" y="563627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42" name="Text Placeholder 15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7855499" y="563627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44" name="Text Placeholder 32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6360600" y="2610673"/>
            <a:ext cx="620389" cy="504000"/>
          </a:xfrm>
          <a:prstGeom prst="ellipse">
            <a:avLst/>
          </a:prstGeom>
          <a:solidFill>
            <a:schemeClr val="accent2"/>
          </a:solidFill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7" name="Text Placeholder 32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7323044" y="5116594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8" name="Text Placeholder 32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5393314" y="5120528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0552023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cle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Rad 30"/>
          <p:cNvSpPr/>
          <p:nvPr userDrawn="1"/>
        </p:nvSpPr>
        <p:spPr>
          <a:xfrm>
            <a:off x="4856402" y="2745163"/>
            <a:ext cx="3633704" cy="2952000"/>
          </a:xfrm>
          <a:prstGeom prst="donut">
            <a:avLst>
              <a:gd name="adj" fmla="val 6316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 err="1">
              <a:ln>
                <a:noFill/>
              </a:ln>
              <a:solidFill>
                <a:srgbClr val="6B656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 Placeholder 15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855499" y="2205038"/>
            <a:ext cx="2836061" cy="58832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  <a:lvl3pPr>
              <a:buNone/>
              <a:defRPr sz="975"/>
            </a:lvl3pPr>
            <a:lvl4pPr>
              <a:buNone/>
              <a:defRPr sz="975"/>
            </a:lvl4pPr>
            <a:lvl5pPr>
              <a:buNone/>
              <a:defRPr sz="975"/>
            </a:lvl5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2645188" y="2205038"/>
            <a:ext cx="2836061" cy="58832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2645188" y="563627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7855499" y="563627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40" name="Text Placeholder 32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7323044" y="2834512"/>
            <a:ext cx="620389" cy="504000"/>
          </a:xfrm>
          <a:prstGeom prst="ellipse">
            <a:avLst/>
          </a:prstGeom>
          <a:solidFill>
            <a:schemeClr val="accent2"/>
          </a:solidFill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1" name="Text Placeholder 32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5393314" y="2838446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4" name="Text Placeholder 32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7323044" y="5116594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Text Placeholder 32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5393314" y="5120528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9184054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cle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Rad 32"/>
          <p:cNvSpPr/>
          <p:nvPr userDrawn="1"/>
        </p:nvSpPr>
        <p:spPr>
          <a:xfrm>
            <a:off x="4856402" y="2745163"/>
            <a:ext cx="3633704" cy="2952000"/>
          </a:xfrm>
          <a:prstGeom prst="donut">
            <a:avLst>
              <a:gd name="adj" fmla="val 6316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 err="1">
              <a:ln>
                <a:noFill/>
              </a:ln>
              <a:solidFill>
                <a:srgbClr val="6B656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Text Placeholder 15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448535" y="2000240"/>
            <a:ext cx="2836061" cy="58832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  <a:lvl3pPr>
              <a:buNone/>
              <a:defRPr sz="975"/>
            </a:lvl3pPr>
            <a:lvl4pPr>
              <a:buNone/>
              <a:defRPr sz="975"/>
            </a:lvl4pPr>
            <a:lvl5pPr>
              <a:buNone/>
              <a:defRPr sz="975"/>
            </a:lvl5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1664895" y="371475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41" name="Text Placeholder 15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2645188" y="563627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43" name="Text Placeholder 15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7855499" y="563627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44" name="Text Placeholder 15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8845553" y="371475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45" name="Text Placeholder 32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6360600" y="2610673"/>
            <a:ext cx="620389" cy="504000"/>
          </a:xfrm>
          <a:prstGeom prst="ellipse">
            <a:avLst/>
          </a:prstGeom>
          <a:solidFill>
            <a:schemeClr val="accent2"/>
          </a:solidFill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7" name="Text Placeholder 32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4701557" y="3662364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8" name="Text Placeholder 32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8007918" y="3662364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9" name="Text Placeholder 32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7323044" y="5116594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0" name="Text Placeholder 32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5393314" y="5120528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664476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cle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ad 47"/>
          <p:cNvSpPr/>
          <p:nvPr userDrawn="1"/>
        </p:nvSpPr>
        <p:spPr>
          <a:xfrm>
            <a:off x="4856402" y="2745163"/>
            <a:ext cx="3633704" cy="2952000"/>
          </a:xfrm>
          <a:prstGeom prst="donut">
            <a:avLst>
              <a:gd name="adj" fmla="val 6316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 err="1">
              <a:ln>
                <a:noFill/>
              </a:ln>
              <a:solidFill>
                <a:srgbClr val="6B656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855499" y="2205038"/>
            <a:ext cx="2836061" cy="58832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  <a:lvl3pPr>
              <a:buNone/>
              <a:defRPr sz="975"/>
            </a:lvl3pPr>
            <a:lvl4pPr>
              <a:buNone/>
              <a:defRPr sz="975"/>
            </a:lvl4pPr>
            <a:lvl5pPr>
              <a:buNone/>
              <a:defRPr sz="975"/>
            </a:lvl5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1664895" y="4017011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25" name="Text Placeholder 15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2645188" y="2205038"/>
            <a:ext cx="2836061" cy="58832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26" name="Text Placeholder 15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2645188" y="563627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7855499" y="5636272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28" name="Text Placeholder 15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8841643" y="4017011"/>
            <a:ext cx="2836061" cy="601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>
                <a:latin typeface="+mn-lt"/>
              </a:defRPr>
            </a:lvl2pPr>
          </a:lstStyle>
          <a:p>
            <a:pPr>
              <a:defRPr/>
            </a:pPr>
            <a:r>
              <a:rPr lang="de-DE" dirty="0"/>
              <a:t>Titel</a:t>
            </a:r>
          </a:p>
          <a:p>
            <a:pPr lvl="1">
              <a:defRPr/>
            </a:pPr>
            <a:r>
              <a:rPr lang="de-DE" dirty="0"/>
              <a:t>Beschreibung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7323044" y="2834512"/>
            <a:ext cx="620389" cy="504000"/>
          </a:xfrm>
          <a:prstGeom prst="ellipse">
            <a:avLst/>
          </a:prstGeom>
          <a:solidFill>
            <a:schemeClr val="accent2"/>
          </a:solidFill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6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32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5393314" y="2838446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2" name="Text Placeholder 32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4666383" y="3969163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3" name="Text Placeholder 32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8054816" y="3969163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4" name="Text Placeholder 32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7323044" y="5116594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5" name="Text Placeholder 32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5393314" y="5120528"/>
            <a:ext cx="620389" cy="5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wrap="none" lIns="0" tIns="0" rIns="0" bIns="0" anchor="ctr">
            <a:noAutofit/>
          </a:bodyPr>
          <a:lstStyle>
            <a:lvl1pPr algn="ctr">
              <a:buNone/>
              <a:defRPr sz="15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314641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5" y="2786058"/>
            <a:ext cx="4871577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664895" y="2205041"/>
            <a:ext cx="4994654" cy="509581"/>
          </a:xfrm>
          <a:prstGeom prst="homePlate">
            <a:avLst>
              <a:gd name="adj" fmla="val 15732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6659548" y="2205041"/>
            <a:ext cx="5022066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6659548" y="2786058"/>
            <a:ext cx="4871577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11173243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5" y="2786058"/>
            <a:ext cx="3200808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664894" y="2205041"/>
            <a:ext cx="3323510" cy="509581"/>
          </a:xfrm>
          <a:prstGeom prst="homePlate">
            <a:avLst>
              <a:gd name="adj" fmla="val 15732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4989046" y="2786058"/>
            <a:ext cx="3200808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31" name="Text Placeholder 17"/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8313200" y="2786058"/>
            <a:ext cx="3200808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37" name="Text Placeholder 23"/>
          <p:cNvSpPr>
            <a:spLocks noGrp="1"/>
          </p:cNvSpPr>
          <p:nvPr>
            <p:ph type="body" sz="quarter" idx="49" hasCustomPrompt="1"/>
          </p:nvPr>
        </p:nvSpPr>
        <p:spPr bwMode="gray">
          <a:xfrm>
            <a:off x="4989046" y="2205041"/>
            <a:ext cx="3323510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8" name="Text Placeholder 23"/>
          <p:cNvSpPr>
            <a:spLocks noGrp="1"/>
          </p:cNvSpPr>
          <p:nvPr>
            <p:ph type="body" sz="quarter" idx="50" hasCustomPrompt="1"/>
          </p:nvPr>
        </p:nvSpPr>
        <p:spPr bwMode="gray">
          <a:xfrm>
            <a:off x="8313199" y="2205041"/>
            <a:ext cx="3323510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</p:spTree>
    <p:extLst>
      <p:ext uri="{BB962C8B-B14F-4D97-AF65-F5344CB8AC3E}">
        <p14:creationId xmlns:p14="http://schemas.microsoft.com/office/powerpoint/2010/main" val="3430671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5" y="2786058"/>
            <a:ext cx="2409392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664894" y="2205041"/>
            <a:ext cx="2497328" cy="509581"/>
          </a:xfrm>
          <a:prstGeom prst="homePlate">
            <a:avLst>
              <a:gd name="adj" fmla="val 15732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4162221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6659549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9156874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5" name="Text Placeholder 17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4162222" y="2786058"/>
            <a:ext cx="2409392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36" name="Text Placeholder 17"/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6659550" y="2786058"/>
            <a:ext cx="2409392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37" name="Text Placeholder 17"/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9156876" y="2786058"/>
            <a:ext cx="2409392" cy="34512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33018181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5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664894" y="2205041"/>
            <a:ext cx="2497328" cy="509581"/>
          </a:xfrm>
          <a:prstGeom prst="homePlate">
            <a:avLst>
              <a:gd name="adj" fmla="val 15732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4162221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6659549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9156874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1" name="Text Placeholder 17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4162222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40" name="Text Placeholder 17"/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6659550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41" name="Text Placeholder 17"/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9156876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42" name="Text Placeholder 17"/>
          <p:cNvSpPr>
            <a:spLocks noGrp="1"/>
          </p:cNvSpPr>
          <p:nvPr>
            <p:ph type="body" sz="quarter" idx="48" hasCustomPrompt="1"/>
          </p:nvPr>
        </p:nvSpPr>
        <p:spPr bwMode="gray">
          <a:xfrm>
            <a:off x="1664895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49" hasCustomPrompt="1"/>
          </p:nvPr>
        </p:nvSpPr>
        <p:spPr bwMode="gray">
          <a:xfrm>
            <a:off x="1664894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</p:spTree>
    <p:extLst>
      <p:ext uri="{BB962C8B-B14F-4D97-AF65-F5344CB8AC3E}">
        <p14:creationId xmlns:p14="http://schemas.microsoft.com/office/powerpoint/2010/main" val="292540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605A9C-DA61-424E-9E79-D5B0D0AF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DD89D19-93DF-407D-94D6-A10AA320A0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584000" y="2462400"/>
            <a:ext cx="9000000" cy="3816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1130AEB-53AE-4FBB-9C13-BEB4B4A70F7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5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664894" y="2205041"/>
            <a:ext cx="2497328" cy="509581"/>
          </a:xfrm>
          <a:prstGeom prst="homePlate">
            <a:avLst>
              <a:gd name="adj" fmla="val 15732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4162221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6659549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9156874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5" name="Text Placeholder 17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4162222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36" name="Text Placeholder 17"/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6659550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44" name="Text Placeholder 17"/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9156876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47" name="Text Placeholder 17"/>
          <p:cNvSpPr>
            <a:spLocks noGrp="1"/>
          </p:cNvSpPr>
          <p:nvPr>
            <p:ph type="body" sz="quarter" idx="48" hasCustomPrompt="1"/>
          </p:nvPr>
        </p:nvSpPr>
        <p:spPr bwMode="gray">
          <a:xfrm>
            <a:off x="1664895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48" name="Text Placeholder 23"/>
          <p:cNvSpPr>
            <a:spLocks noGrp="1"/>
          </p:cNvSpPr>
          <p:nvPr>
            <p:ph type="body" sz="quarter" idx="49" hasCustomPrompt="1"/>
          </p:nvPr>
        </p:nvSpPr>
        <p:spPr bwMode="gray">
          <a:xfrm>
            <a:off x="1664894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0" name="Text Placeholder 23"/>
          <p:cNvSpPr>
            <a:spLocks noGrp="1"/>
          </p:cNvSpPr>
          <p:nvPr>
            <p:ph type="body" sz="quarter" idx="50" hasCustomPrompt="1"/>
          </p:nvPr>
        </p:nvSpPr>
        <p:spPr bwMode="gray">
          <a:xfrm>
            <a:off x="4162221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5" name="Text Placeholder 17"/>
          <p:cNvSpPr>
            <a:spLocks noGrp="1"/>
          </p:cNvSpPr>
          <p:nvPr>
            <p:ph type="body" sz="quarter" idx="53" hasCustomPrompt="1"/>
          </p:nvPr>
        </p:nvSpPr>
        <p:spPr bwMode="gray">
          <a:xfrm>
            <a:off x="4162222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33919691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5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51" name="Text Placeholder 2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664894" y="2205041"/>
            <a:ext cx="2497328" cy="509581"/>
          </a:xfrm>
          <a:prstGeom prst="homePlate">
            <a:avLst>
              <a:gd name="adj" fmla="val 15732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2" name="Text Placeholder 23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4162221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6659549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4" name="Text Placeholder 23"/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9156874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5" name="Text Placeholder 17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4162222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56" name="Text Placeholder 17"/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6659550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57" name="Text Placeholder 17"/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9156876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58" name="Text Placeholder 17"/>
          <p:cNvSpPr>
            <a:spLocks noGrp="1"/>
          </p:cNvSpPr>
          <p:nvPr>
            <p:ph type="body" sz="quarter" idx="48" hasCustomPrompt="1"/>
          </p:nvPr>
        </p:nvSpPr>
        <p:spPr bwMode="gray">
          <a:xfrm>
            <a:off x="1664895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59" name="Text Placeholder 23"/>
          <p:cNvSpPr>
            <a:spLocks noGrp="1"/>
          </p:cNvSpPr>
          <p:nvPr>
            <p:ph type="body" sz="quarter" idx="49" hasCustomPrompt="1"/>
          </p:nvPr>
        </p:nvSpPr>
        <p:spPr bwMode="gray">
          <a:xfrm>
            <a:off x="1664894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60" name="Text Placeholder 23"/>
          <p:cNvSpPr>
            <a:spLocks noGrp="1"/>
          </p:cNvSpPr>
          <p:nvPr>
            <p:ph type="body" sz="quarter" idx="50" hasCustomPrompt="1"/>
          </p:nvPr>
        </p:nvSpPr>
        <p:spPr bwMode="gray">
          <a:xfrm>
            <a:off x="4162221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61" name="Text Placeholder 23"/>
          <p:cNvSpPr>
            <a:spLocks noGrp="1"/>
          </p:cNvSpPr>
          <p:nvPr>
            <p:ph type="body" sz="quarter" idx="51" hasCustomPrompt="1"/>
          </p:nvPr>
        </p:nvSpPr>
        <p:spPr bwMode="gray">
          <a:xfrm>
            <a:off x="6659549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62" name="Text Placeholder 17"/>
          <p:cNvSpPr>
            <a:spLocks noGrp="1"/>
          </p:cNvSpPr>
          <p:nvPr>
            <p:ph type="body" sz="quarter" idx="53" hasCustomPrompt="1"/>
          </p:nvPr>
        </p:nvSpPr>
        <p:spPr bwMode="gray">
          <a:xfrm>
            <a:off x="4162222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63" name="Text Placeholder 17"/>
          <p:cNvSpPr>
            <a:spLocks noGrp="1"/>
          </p:cNvSpPr>
          <p:nvPr>
            <p:ph type="body" sz="quarter" idx="54" hasCustomPrompt="1"/>
          </p:nvPr>
        </p:nvSpPr>
        <p:spPr bwMode="gray">
          <a:xfrm>
            <a:off x="6659550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12801108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5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664894" y="2205041"/>
            <a:ext cx="2497328" cy="509581"/>
          </a:xfrm>
          <a:prstGeom prst="homePlate">
            <a:avLst>
              <a:gd name="adj" fmla="val 15732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23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4162221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6659549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9156874" y="2205041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57" name="Text Placeholder 17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4162222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58" name="Text Placeholder 17"/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6659550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62" name="Text Placeholder 17"/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9156876" y="2786058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63" name="Text Placeholder 17"/>
          <p:cNvSpPr>
            <a:spLocks noGrp="1"/>
          </p:cNvSpPr>
          <p:nvPr>
            <p:ph type="body" sz="quarter" idx="48" hasCustomPrompt="1"/>
          </p:nvPr>
        </p:nvSpPr>
        <p:spPr bwMode="gray">
          <a:xfrm>
            <a:off x="1664895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64" name="Text Placeholder 23"/>
          <p:cNvSpPr>
            <a:spLocks noGrp="1"/>
          </p:cNvSpPr>
          <p:nvPr>
            <p:ph type="body" sz="quarter" idx="49" hasCustomPrompt="1"/>
          </p:nvPr>
        </p:nvSpPr>
        <p:spPr bwMode="gray">
          <a:xfrm>
            <a:off x="1664894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65" name="Text Placeholder 23"/>
          <p:cNvSpPr>
            <a:spLocks noGrp="1"/>
          </p:cNvSpPr>
          <p:nvPr>
            <p:ph type="body" sz="quarter" idx="50" hasCustomPrompt="1"/>
          </p:nvPr>
        </p:nvSpPr>
        <p:spPr bwMode="gray">
          <a:xfrm>
            <a:off x="4162221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66" name="Text Placeholder 23"/>
          <p:cNvSpPr>
            <a:spLocks noGrp="1"/>
          </p:cNvSpPr>
          <p:nvPr>
            <p:ph type="body" sz="quarter" idx="51" hasCustomPrompt="1"/>
          </p:nvPr>
        </p:nvSpPr>
        <p:spPr bwMode="gray">
          <a:xfrm>
            <a:off x="6659549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67" name="Text Placeholder 23"/>
          <p:cNvSpPr>
            <a:spLocks noGrp="1"/>
          </p:cNvSpPr>
          <p:nvPr>
            <p:ph type="body" sz="quarter" idx="52" hasCustomPrompt="1"/>
          </p:nvPr>
        </p:nvSpPr>
        <p:spPr bwMode="gray">
          <a:xfrm>
            <a:off x="9156874" y="4270603"/>
            <a:ext cx="2497328" cy="509581"/>
          </a:xfrm>
          <a:prstGeom prst="chevron">
            <a:avLst>
              <a:gd name="adj" fmla="val 16239"/>
            </a:avLst>
          </a:prstGeom>
          <a:solidFill>
            <a:schemeClr val="accent1"/>
          </a:solidFill>
        </p:spPr>
        <p:txBody>
          <a:bodyPr lIns="126000" anchor="ctr">
            <a:noAutofit/>
          </a:bodyPr>
          <a:lstStyle>
            <a:lvl1pPr marL="0" indent="0">
              <a:buNone/>
              <a:defRPr sz="135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</a:t>
            </a:r>
            <a:r>
              <a:rPr lang="en-US" dirty="0" err="1"/>
              <a:t>oder</a:t>
            </a:r>
            <a:r>
              <a:rPr lang="en-US" dirty="0"/>
              <a:t> Nr.</a:t>
            </a:r>
          </a:p>
        </p:txBody>
      </p:sp>
      <p:sp>
        <p:nvSpPr>
          <p:cNvPr id="68" name="Text Placeholder 17"/>
          <p:cNvSpPr>
            <a:spLocks noGrp="1"/>
          </p:cNvSpPr>
          <p:nvPr>
            <p:ph type="body" sz="quarter" idx="53" hasCustomPrompt="1"/>
          </p:nvPr>
        </p:nvSpPr>
        <p:spPr bwMode="gray">
          <a:xfrm>
            <a:off x="4162222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69" name="Text Placeholder 17"/>
          <p:cNvSpPr>
            <a:spLocks noGrp="1"/>
          </p:cNvSpPr>
          <p:nvPr>
            <p:ph type="body" sz="quarter" idx="54" hasCustomPrompt="1"/>
          </p:nvPr>
        </p:nvSpPr>
        <p:spPr bwMode="gray">
          <a:xfrm>
            <a:off x="6659550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70" name="Text Placeholder 17"/>
          <p:cNvSpPr>
            <a:spLocks noGrp="1"/>
          </p:cNvSpPr>
          <p:nvPr>
            <p:ph type="body" sz="quarter" idx="55" hasCustomPrompt="1"/>
          </p:nvPr>
        </p:nvSpPr>
        <p:spPr bwMode="gray">
          <a:xfrm>
            <a:off x="9156876" y="4851620"/>
            <a:ext cx="2409392" cy="138566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225"/>
              </a:spcBef>
              <a:buFont typeface="Arial" charset="0"/>
              <a:buNone/>
              <a:defRPr sz="10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225"/>
              </a:spcBef>
              <a:buNone/>
              <a:defRPr sz="10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225"/>
              </a:spcBef>
              <a:buFont typeface="Symbol" pitchFamily="18" charset="2"/>
              <a:buChar char="-"/>
              <a:defRPr sz="10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5856590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gray">
          <a:xfrm>
            <a:off x="1664896" y="4221164"/>
            <a:ext cx="100167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 bwMode="gray">
          <a:xfrm rot="5400000" flipH="1" flipV="1">
            <a:off x="4657127" y="4221164"/>
            <a:ext cx="40322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664896" y="714359"/>
            <a:ext cx="10016719" cy="10588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664894" y="2214554"/>
            <a:ext cx="4785594" cy="18573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450"/>
              </a:spcBef>
              <a:buFont typeface="Arial" charset="0"/>
              <a:buNone/>
              <a:defRPr sz="13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450"/>
              </a:spcBef>
              <a:buFont typeface="Symbol" pitchFamily="18" charset="2"/>
              <a:buChar char="-"/>
              <a:defRPr sz="13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896019" y="2205038"/>
            <a:ext cx="4785594" cy="18573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450"/>
              </a:spcBef>
              <a:buFont typeface="Arial" charset="0"/>
              <a:buNone/>
              <a:defRPr sz="13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450"/>
              </a:spcBef>
              <a:buFont typeface="Symbol" pitchFamily="18" charset="2"/>
              <a:buChar char="-"/>
              <a:defRPr sz="13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1664894" y="4379900"/>
            <a:ext cx="4785594" cy="18573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450"/>
              </a:spcBef>
              <a:buFont typeface="Arial" charset="0"/>
              <a:buNone/>
              <a:defRPr sz="13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450"/>
              </a:spcBef>
              <a:buFont typeface="Symbol" pitchFamily="18" charset="2"/>
              <a:buChar char="-"/>
              <a:defRPr sz="13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  <p:sp>
        <p:nvSpPr>
          <p:cNvPr id="23" name="Text Placeholder 1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896019" y="4370384"/>
            <a:ext cx="4785594" cy="18573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450"/>
              </a:spcBef>
              <a:buFont typeface="Arial" charset="0"/>
              <a:buNone/>
              <a:defRPr sz="1350" b="1" baseline="0">
                <a:solidFill>
                  <a:schemeClr val="tx1"/>
                </a:solidFill>
                <a:latin typeface="+mn-lt"/>
              </a:defRPr>
            </a:lvl1pPr>
            <a:lvl2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35731" indent="-135731">
              <a:spcBef>
                <a:spcPts val="450"/>
              </a:spcBef>
              <a:buFont typeface="Symbol" pitchFamily="18" charset="2"/>
              <a:buChar char="-"/>
              <a:defRPr sz="1350">
                <a:latin typeface="+mn-lt"/>
              </a:defRPr>
            </a:lvl3pPr>
          </a:lstStyle>
          <a:p>
            <a:pPr lvl="0">
              <a:buFont typeface="Arial" charset="0"/>
              <a:buNone/>
            </a:pPr>
            <a:r>
              <a:rPr lang="de-DE" dirty="0"/>
              <a:t>Titel</a:t>
            </a:r>
          </a:p>
          <a:p>
            <a:pPr lvl="1"/>
            <a:r>
              <a:rPr lang="de-DE" dirty="0"/>
              <a:t>Beschreibung</a:t>
            </a:r>
          </a:p>
          <a:p>
            <a:pPr lvl="2"/>
            <a:r>
              <a:rPr lang="de-DE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33832571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325395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946116"/>
            <a:ext cx="11521500" cy="76677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324000" y="1836000"/>
            <a:ext cx="11521500" cy="44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BBC8F3C5-3AA4-4BEA-BB2B-197D3C6386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6726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 Alterna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5364608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985328"/>
            <a:ext cx="11521500" cy="396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3588" cy="4797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225E27-6D80-406F-8700-FD384698ACD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261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>
            <a:spLocks noGrp="1"/>
          </p:cNvSpPr>
          <p:nvPr>
            <p:ph type="title" hasCustomPrompt="1"/>
          </p:nvPr>
        </p:nvSpPr>
        <p:spPr>
          <a:xfrm>
            <a:off x="1584000" y="1968481"/>
            <a:ext cx="9000000" cy="135098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493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Headline bearbeiten</a:t>
            </a:r>
            <a:br>
              <a:rPr lang="de-DE" dirty="0"/>
            </a:br>
            <a:r>
              <a:rPr lang="de-DE" dirty="0"/>
              <a:t>2. Zeile Headline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3319461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25A665-3048-4197-A739-649B1AC504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34240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605A9C-DA61-424E-9E79-D5B0D0AF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DD89D19-93DF-407D-94D6-A10AA320A0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584000" y="2462400"/>
            <a:ext cx="9000000" cy="3816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1130AEB-53AE-4FBB-9C13-BEB4B4A70F7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1994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4212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5940000" y="434935"/>
            <a:ext cx="5904000" cy="5853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704A55-2A38-4CC0-B1B0-72D9517B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4212000" cy="936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CE7E433-890C-44AA-B0C8-F88C15247A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4000" y="2462213"/>
            <a:ext cx="4212000" cy="38258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E8119B5E-5B84-4530-B562-7D1963DCE9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184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-qu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4476773"/>
            <a:ext cx="9000000" cy="37623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584000" y="434935"/>
            <a:ext cx="9000000" cy="30305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9E2298B-FEDC-4E5D-A69E-74BF57DB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3794400"/>
            <a:ext cx="9000000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F0432E6-F543-444B-AE38-F2B469D19B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84000" y="5086351"/>
            <a:ext cx="9000000" cy="11916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1A71209E-7F6B-47E9-9C55-C55DF21EC3E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82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4212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5940000" y="434935"/>
            <a:ext cx="5904000" cy="5853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704A55-2A38-4CC0-B1B0-72D9517B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4212000" cy="936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CE7E433-890C-44AA-B0C8-F88C15247A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4000" y="2462213"/>
            <a:ext cx="4212000" cy="38258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E8119B5E-5B84-4530-B562-7D1963DCE9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Diagram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agrammplatzhalter 15"/>
          <p:cNvSpPr>
            <a:spLocks noGrp="1"/>
          </p:cNvSpPr>
          <p:nvPr>
            <p:ph type="chart" sz="quarter" idx="15"/>
          </p:nvPr>
        </p:nvSpPr>
        <p:spPr>
          <a:xfrm>
            <a:off x="1584000" y="1566863"/>
            <a:ext cx="9000000" cy="4162456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r>
              <a:rPr lang="de-DE" sz="1800" dirty="0"/>
              <a:t>Diagramm durch Klicken auf Symbol hinzufügen</a:t>
            </a:r>
            <a:endParaRPr lang="de-DE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900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1FCCDE-CE93-410F-B5E9-5749FD148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D1D0-EA02-4DD0-BC14-4434ECA6A6D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66043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1026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1584000" y="434935"/>
            <a:ext cx="10260000" cy="5221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6721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 vo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999" y="5802346"/>
            <a:ext cx="1152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0" y="1"/>
            <a:ext cx="12193588" cy="5656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5817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CC1F68-8C51-483B-BDAD-39DC49F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0713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2735254"/>
            <a:ext cx="9000000" cy="346873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6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20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/>
              <a:t>Fließtext Segoe erste </a:t>
            </a:r>
            <a:r>
              <a:rPr lang="de-DE" dirty="0"/>
              <a:t>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B10777-CCC7-4788-8DDB-56FBA5C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4EB5BC-032F-4E56-AFA0-B77B0F0F81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8454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325395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946116"/>
            <a:ext cx="11521500" cy="76677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324000" y="1836000"/>
            <a:ext cx="11521500" cy="44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BBC8F3C5-3AA4-4BEA-BB2B-197D3C6386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88820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 Alterna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5364608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985328"/>
            <a:ext cx="11521500" cy="396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3588" cy="4797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225E27-6D80-406F-8700-FD384698ACD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93326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>
            <a:spLocks noGrp="1"/>
          </p:cNvSpPr>
          <p:nvPr>
            <p:ph type="title" hasCustomPrompt="1"/>
          </p:nvPr>
        </p:nvSpPr>
        <p:spPr>
          <a:xfrm>
            <a:off x="1584000" y="1968481"/>
            <a:ext cx="9000000" cy="135098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493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Headline bearbeiten</a:t>
            </a:r>
            <a:br>
              <a:rPr lang="de-DE" dirty="0"/>
            </a:br>
            <a:r>
              <a:rPr lang="de-DE" dirty="0"/>
              <a:t>2. Zeile Headline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3319461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25A665-3048-4197-A739-649B1AC504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61895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605A9C-DA61-424E-9E79-D5B0D0AF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DD89D19-93DF-407D-94D6-A10AA320A0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584000" y="2462400"/>
            <a:ext cx="9000000" cy="3816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1130AEB-53AE-4FBB-9C13-BEB4B4A70F7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58433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4212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5940000" y="434935"/>
            <a:ext cx="5904000" cy="5853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704A55-2A38-4CC0-B1B0-72D9517B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4212000" cy="936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CE7E433-890C-44AA-B0C8-F88C15247A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4000" y="2462213"/>
            <a:ext cx="4212000" cy="38258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E8119B5E-5B84-4530-B562-7D1963DCE9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80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-qu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4476773"/>
            <a:ext cx="9000000" cy="37623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584000" y="434935"/>
            <a:ext cx="9000000" cy="30305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9E2298B-FEDC-4E5D-A69E-74BF57DB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3794400"/>
            <a:ext cx="9000000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F0432E6-F543-444B-AE38-F2B469D19B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84000" y="5086351"/>
            <a:ext cx="9000000" cy="11916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1A71209E-7F6B-47E9-9C55-C55DF21EC3E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-qu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4476773"/>
            <a:ext cx="9000000" cy="37623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584000" y="434935"/>
            <a:ext cx="9000000" cy="30305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9E2298B-FEDC-4E5D-A69E-74BF57DB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3794400"/>
            <a:ext cx="9000000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F0432E6-F543-444B-AE38-F2B469D19B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84000" y="5086351"/>
            <a:ext cx="9000000" cy="11916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1A71209E-7F6B-47E9-9C55-C55DF21EC3E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6546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Diagram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agrammplatzhalter 15"/>
          <p:cNvSpPr>
            <a:spLocks noGrp="1"/>
          </p:cNvSpPr>
          <p:nvPr>
            <p:ph type="chart" sz="quarter" idx="15"/>
          </p:nvPr>
        </p:nvSpPr>
        <p:spPr>
          <a:xfrm>
            <a:off x="1584000" y="1566863"/>
            <a:ext cx="9000000" cy="4162456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r>
              <a:rPr lang="de-DE" sz="1800" dirty="0"/>
              <a:t>Diagramm durch Klicken auf Symbol hinzufügen</a:t>
            </a:r>
            <a:endParaRPr lang="de-DE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900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1FCCDE-CE93-410F-B5E9-5749FD148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D1D0-EA02-4DD0-BC14-4434ECA6A6D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66083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1026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1584000" y="434935"/>
            <a:ext cx="10260000" cy="5221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71869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 vo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999" y="5802346"/>
            <a:ext cx="1152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0" y="1"/>
            <a:ext cx="12193588" cy="5656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6485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CC1F68-8C51-483B-BDAD-39DC49F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1053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2735254"/>
            <a:ext cx="9000000" cy="346873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6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20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/>
              <a:t>Fließtext Segoe erste </a:t>
            </a:r>
            <a:r>
              <a:rPr lang="de-DE" dirty="0"/>
              <a:t>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B10777-CCC7-4788-8DDB-56FBA5C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4EB5BC-032F-4E56-AFA0-B77B0F0F81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28596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325395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946116"/>
            <a:ext cx="11521500" cy="76677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324000" y="1836000"/>
            <a:ext cx="11521500" cy="44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BBC8F3C5-3AA4-4BEA-BB2B-197D3C6386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7618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folie Alterna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24000" y="5364608"/>
            <a:ext cx="11521500" cy="610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985328"/>
            <a:ext cx="11521500" cy="396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3588" cy="4797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225E27-6D80-406F-8700-FD384698ACD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00545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>
            <a:spLocks noGrp="1"/>
          </p:cNvSpPr>
          <p:nvPr>
            <p:ph type="title" hasCustomPrompt="1"/>
          </p:nvPr>
        </p:nvSpPr>
        <p:spPr>
          <a:xfrm>
            <a:off x="1584000" y="1968481"/>
            <a:ext cx="9000000" cy="135098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4600"/>
              </a:lnSpc>
              <a:defRPr sz="3800" b="0" i="0" baseline="0">
                <a:solidFill>
                  <a:srgbClr val="005493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Headline bearbeiten</a:t>
            </a:r>
            <a:br>
              <a:rPr lang="de-DE" dirty="0"/>
            </a:br>
            <a:r>
              <a:rPr lang="de-DE" dirty="0"/>
              <a:t>2. Zeile Headline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3319461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25A665-3048-4197-A739-649B1AC504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61273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9000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605A9C-DA61-424E-9E79-D5B0D0AF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DD89D19-93DF-407D-94D6-A10AA320A0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584000" y="2462400"/>
            <a:ext cx="9000000" cy="3816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1130AEB-53AE-4FBB-9C13-BEB4B4A70F7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211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Diagram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agrammplatzhalter 15"/>
          <p:cNvSpPr>
            <a:spLocks noGrp="1"/>
          </p:cNvSpPr>
          <p:nvPr>
            <p:ph type="chart" sz="quarter" idx="15"/>
          </p:nvPr>
        </p:nvSpPr>
        <p:spPr>
          <a:xfrm>
            <a:off x="1584000" y="1566863"/>
            <a:ext cx="9000000" cy="4162456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r>
              <a:rPr lang="de-DE" sz="1800" dirty="0"/>
              <a:t>Diagramm durch Klicken auf Symbol hinzufügen</a:t>
            </a:r>
            <a:endParaRPr lang="de-DE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900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1FCCDE-CE93-410F-B5E9-5749FD148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D1D0-EA02-4DD0-BC14-4434ECA6A6D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1482707"/>
            <a:ext cx="4212000" cy="81439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5940000" y="434935"/>
            <a:ext cx="5904000" cy="58531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704A55-2A38-4CC0-B1B0-72D9517B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4212000" cy="936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CE7E433-890C-44AA-B0C8-F88C15247A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4000" y="2462213"/>
            <a:ext cx="4212000" cy="38258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E8119B5E-5B84-4530-B562-7D1963DCE9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1848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Text_Bild-qu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84000" y="4476773"/>
            <a:ext cx="9000000" cy="37623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584000" y="434935"/>
            <a:ext cx="9000000" cy="30305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9E2298B-FEDC-4E5D-A69E-74BF57DB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3794400"/>
            <a:ext cx="9000000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F0432E6-F543-444B-AE38-F2B469D19B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84000" y="5086351"/>
            <a:ext cx="9000000" cy="11916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1A71209E-7F6B-47E9-9C55-C55DF21EC3E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278124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Diagram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agrammplatzhalter 15"/>
          <p:cNvSpPr>
            <a:spLocks noGrp="1"/>
          </p:cNvSpPr>
          <p:nvPr>
            <p:ph type="chart" sz="quarter" idx="15"/>
          </p:nvPr>
        </p:nvSpPr>
        <p:spPr>
          <a:xfrm>
            <a:off x="1584000" y="1566863"/>
            <a:ext cx="9000000" cy="4162456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r>
              <a:rPr lang="de-DE" sz="1800" dirty="0"/>
              <a:t>Diagramm durch Klicken auf Symbol hinzufügen</a:t>
            </a:r>
            <a:endParaRPr lang="de-DE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900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1FCCDE-CE93-410F-B5E9-5749FD148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D1D0-EA02-4DD0-BC14-4434ECA6A6D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52256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1026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1584000" y="434935"/>
            <a:ext cx="10260000" cy="5221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469997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 vo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999" y="5802346"/>
            <a:ext cx="1152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0" y="1"/>
            <a:ext cx="12193588" cy="5656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98419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CC1F68-8C51-483B-BDAD-39DC49F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49560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2735254"/>
            <a:ext cx="9000000" cy="346873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6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20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/>
              <a:t>Fließtext Segoe erste </a:t>
            </a:r>
            <a:r>
              <a:rPr lang="de-DE" dirty="0"/>
              <a:t>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B10777-CCC7-4788-8DDB-56FBA5C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4EB5BC-032F-4E56-AFA0-B77B0F0F81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54697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1664894" y="2135559"/>
            <a:ext cx="10016720" cy="41017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tabLst>
                <a:tab pos="265113" algn="l"/>
              </a:tabLst>
              <a:defRPr sz="1800">
                <a:solidFill>
                  <a:schemeClr val="tx1"/>
                </a:solidFill>
                <a:latin typeface="+mn-lt"/>
              </a:defRPr>
            </a:lvl1pPr>
            <a:lvl2pPr marL="265113" indent="-265113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tabLst>
                <a:tab pos="265113" algn="l"/>
              </a:tabLst>
              <a:defRPr sz="1800">
                <a:solidFill>
                  <a:schemeClr val="tx1"/>
                </a:solidFill>
                <a:latin typeface="+mn-lt"/>
              </a:defRPr>
            </a:lvl2pPr>
            <a:lvl3pPr marL="538163" indent="-27305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 sz="1800">
                <a:solidFill>
                  <a:schemeClr val="tx1"/>
                </a:solidFill>
                <a:latin typeface="+mn-lt"/>
              </a:defRPr>
            </a:lvl3pPr>
            <a:lvl4pPr marL="803275" indent="-265113"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1076325" indent="-273050"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1341438" indent="-265113"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6pPr>
            <a:lvl7pPr marL="1614488" indent="-273050"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7pPr>
            <a:lvl8pPr marL="1879600" indent="-265113"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8pPr>
            <a:lvl9pPr marL="2154238" indent="-274638"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Font typeface="Symbol" pitchFamily="18" charset="2"/>
              <a:buChar char="-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664894" y="714357"/>
            <a:ext cx="10016720" cy="105888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371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84000" y="5802346"/>
            <a:ext cx="1026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1584000" y="434935"/>
            <a:ext cx="10260000" cy="5221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lie Bild vo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999" y="5802346"/>
            <a:ext cx="11520000" cy="4922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216000" indent="-216000">
              <a:lnSpc>
                <a:spcPts val="2300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800">
                <a:solidFill>
                  <a:srgbClr val="00325F"/>
                </a:solidFill>
                <a:latin typeface="+mn-lt"/>
              </a:defRPr>
            </a:lvl2pPr>
            <a:lvl3pPr marL="864000" indent="-216000">
              <a:lnSpc>
                <a:spcPts val="2300"/>
              </a:lnSpc>
              <a:buFont typeface="Arial" pitchFamily="34" charset="0"/>
              <a:buChar char="–"/>
              <a:defRPr sz="1800" baseline="0">
                <a:latin typeface="Arial" pitchFamily="34" charset="0"/>
              </a:defRPr>
            </a:lvl3pPr>
            <a:lvl4pPr marL="1296000" indent="-216000">
              <a:lnSpc>
                <a:spcPts val="2300"/>
              </a:lnSpc>
              <a:buFont typeface="Arial" pitchFamily="34" charset="0"/>
              <a:buChar char="•"/>
              <a:defRPr sz="1800">
                <a:latin typeface="Arial" pitchFamily="34" charset="0"/>
              </a:defRPr>
            </a:lvl4pPr>
            <a:lvl5pPr marL="1728000" indent="-216000">
              <a:lnSpc>
                <a:spcPts val="2300"/>
              </a:lnSpc>
              <a:buFont typeface="Arial" pitchFamily="34" charset="0"/>
              <a:buChar char="–"/>
              <a:defRPr sz="18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0" y="1"/>
            <a:ext cx="12193588" cy="5656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1600">
                <a:latin typeface="+mn-lt"/>
                <a:cs typeface="Arial"/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Abteilung 10/11 Organisationsentwicklung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888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24000" y="6372000"/>
            <a:ext cx="11521500" cy="1588"/>
          </a:xfrm>
          <a:prstGeom prst="line">
            <a:avLst/>
          </a:prstGeom>
          <a:ln w="6350" cap="flat">
            <a:solidFill>
              <a:srgbClr val="0032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429D6300-579B-48C6-BB37-1DA63624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90000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bearbeiten</a:t>
            </a:r>
            <a:br>
              <a:rPr lang="de-DE"/>
            </a:br>
            <a:r>
              <a:rPr lang="de-DE"/>
              <a:t>2. Zeile Headline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AB2FF65-DEF5-4CBB-A429-68E12367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4000" y="2462038"/>
            <a:ext cx="9000000" cy="381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Fließtext erste 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4BB7025D-4AD3-465E-8DF7-CE14C2057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rgbClr val="00325F"/>
                </a:solidFill>
              </a:defRPr>
            </a:lvl1pPr>
          </a:lstStyle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8" name="Grafik 17" descr="Logo-solo_1500px_transparent.png">
            <a:extLst>
              <a:ext uri="{FF2B5EF4-FFF2-40B4-BE49-F238E27FC236}">
                <a16:creationId xmlns:a16="http://schemas.microsoft.com/office/drawing/2014/main" id="{74E0079C-EE96-4365-A34F-284BB61027C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065544" y="6433200"/>
            <a:ext cx="792000" cy="250218"/>
          </a:xfrm>
          <a:prstGeom prst="rect">
            <a:avLst/>
          </a:prstGeom>
        </p:spPr>
      </p:pic>
      <p:sp>
        <p:nvSpPr>
          <p:cNvPr id="10" name="Fußzeilenplatzhalter 15">
            <a:extLst>
              <a:ext uri="{FF2B5EF4-FFF2-40B4-BE49-F238E27FC236}">
                <a16:creationId xmlns:a16="http://schemas.microsoft.com/office/drawing/2014/main" id="{031762CF-6584-44E1-86FF-415EA3128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>
            <a:lvl1pPr algn="r">
              <a:defRPr sz="1050"/>
            </a:lvl1pPr>
          </a:lstStyle>
          <a:p>
            <a:r>
              <a:rPr lang="de-DE" dirty="0"/>
              <a:t>Abteilung 10/11 Organisationsentwicklung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7" r:id="rId2"/>
    <p:sldLayoutId id="2147483670" r:id="rId3"/>
    <p:sldLayoutId id="2147483657" r:id="rId4"/>
    <p:sldLayoutId id="2147483668" r:id="rId5"/>
    <p:sldLayoutId id="2147483675" r:id="rId6"/>
    <p:sldLayoutId id="2147483671" r:id="rId7"/>
    <p:sldLayoutId id="2147483672" r:id="rId8"/>
    <p:sldLayoutId id="2147483676" r:id="rId9"/>
    <p:sldLayoutId id="2147483673" r:id="rId10"/>
    <p:sldLayoutId id="2147483674" r:id="rId11"/>
  </p:sldLayoutIdLst>
  <p:hf hdr="0"/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lang="de-DE" sz="2800" b="0" i="0" kern="1200" baseline="0" smtClean="0">
          <a:solidFill>
            <a:srgbClr val="005493"/>
          </a:solidFill>
          <a:latin typeface="+mj-lt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300"/>
        </a:lnSpc>
        <a:spcBef>
          <a:spcPts val="0"/>
        </a:spcBef>
        <a:buFont typeface="Arial"/>
        <a:buNone/>
        <a:defRPr lang="de-DE" sz="1800" b="0" i="0" kern="1200" baseline="0" smtClean="0">
          <a:solidFill>
            <a:srgbClr val="00325F"/>
          </a:solidFill>
          <a:latin typeface="+mn-lt"/>
          <a:ea typeface="+mn-ea"/>
          <a:cs typeface="Arial"/>
        </a:defRPr>
      </a:lvl1pPr>
      <a:lvl2pPr marL="216000" indent="-216000" algn="l" defTabSz="457200" rtl="0" eaLnBrk="1" latinLnBrk="0" hangingPunct="1">
        <a:lnSpc>
          <a:spcPts val="2300"/>
        </a:lnSpc>
        <a:spcBef>
          <a:spcPct val="20000"/>
        </a:spcBef>
        <a:buFont typeface="Arial"/>
        <a:buChar char="–"/>
        <a:defRPr lang="de-DE" sz="1800" kern="1200" smtClean="0">
          <a:solidFill>
            <a:srgbClr val="00325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24000" y="6372000"/>
            <a:ext cx="11521500" cy="1588"/>
          </a:xfrm>
          <a:prstGeom prst="line">
            <a:avLst/>
          </a:prstGeom>
          <a:ln w="6350" cap="flat">
            <a:solidFill>
              <a:srgbClr val="0032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429D6300-579B-48C6-BB37-1DA63624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90000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bearbeiten</a:t>
            </a:r>
            <a:br>
              <a:rPr lang="de-DE"/>
            </a:br>
            <a:r>
              <a:rPr lang="de-DE"/>
              <a:t>2. Zeile Headline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AB2FF65-DEF5-4CBB-A429-68E12367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4000" y="2462038"/>
            <a:ext cx="9000000" cy="381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Fließtext erste 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4BB7025D-4AD3-465E-8DF7-CE14C2057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rgbClr val="00325F"/>
                </a:solidFill>
              </a:defRPr>
            </a:lvl1pPr>
          </a:lstStyle>
          <a:p>
            <a:fld id="{BF344DED-EFD9-43CF-B03F-63CB95A15DF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8" name="Grafik 17" descr="Logo-solo_1500px_transparent.png">
            <a:extLst>
              <a:ext uri="{FF2B5EF4-FFF2-40B4-BE49-F238E27FC236}">
                <a16:creationId xmlns:a16="http://schemas.microsoft.com/office/drawing/2014/main" id="{74E0079C-EE96-4365-A34F-284BB61027C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065544" y="6433200"/>
            <a:ext cx="792000" cy="250218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8CC207E9-BD1D-4564-B849-43A8D263688A}"/>
              </a:ext>
            </a:extLst>
          </p:cNvPr>
          <p:cNvSpPr txBox="1"/>
          <p:nvPr/>
        </p:nvSpPr>
        <p:spPr>
          <a:xfrm flipH="1">
            <a:off x="1188000" y="6407999"/>
            <a:ext cx="108000" cy="144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800" dirty="0">
                <a:solidFill>
                  <a:srgbClr val="00325F"/>
                </a:solidFill>
                <a:latin typeface="+mn-lt"/>
                <a:cs typeface="Arial" pitchFamily="34" charset="0"/>
              </a:rPr>
              <a:t>|</a:t>
            </a:r>
            <a:endParaRPr lang="de-DE" sz="1050" dirty="0">
              <a:solidFill>
                <a:srgbClr val="00325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08441" y="6360402"/>
            <a:ext cx="6783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/>
              <a:t>17.06.2019</a:t>
            </a:r>
          </a:p>
        </p:txBody>
      </p:sp>
      <p:sp>
        <p:nvSpPr>
          <p:cNvPr id="10" name="Fußzeilenplatzhalter 15">
            <a:extLst>
              <a:ext uri="{FF2B5EF4-FFF2-40B4-BE49-F238E27FC236}">
                <a16:creationId xmlns:a16="http://schemas.microsoft.com/office/drawing/2014/main" id="{031762CF-6584-44E1-86FF-415EA3128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>
            <a:lvl1pPr algn="r">
              <a:defRPr sz="1050"/>
            </a:lvl1pPr>
          </a:lstStyle>
          <a:p>
            <a:r>
              <a:rPr lang="de-DE"/>
              <a:t>Veränderungswerkstatt DigA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934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1" r:id="rId12"/>
    <p:sldLayoutId id="2147483692" r:id="rId13"/>
  </p:sldLayoutIdLst>
  <p:hf hdr="0" dt="0"/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lang="de-DE" sz="2800" b="0" i="0" kern="1200" baseline="0" smtClean="0">
          <a:solidFill>
            <a:srgbClr val="005493"/>
          </a:solidFill>
          <a:latin typeface="+mj-lt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300"/>
        </a:lnSpc>
        <a:spcBef>
          <a:spcPts val="0"/>
        </a:spcBef>
        <a:buFont typeface="Arial"/>
        <a:buNone/>
        <a:defRPr lang="de-DE" sz="1800" b="0" i="0" kern="1200" baseline="0" smtClean="0">
          <a:solidFill>
            <a:srgbClr val="00325F"/>
          </a:solidFill>
          <a:latin typeface="+mn-lt"/>
          <a:ea typeface="+mn-ea"/>
          <a:cs typeface="Arial"/>
        </a:defRPr>
      </a:lvl1pPr>
      <a:lvl2pPr marL="216000" indent="-216000" algn="l" defTabSz="457200" rtl="0" eaLnBrk="1" latinLnBrk="0" hangingPunct="1">
        <a:lnSpc>
          <a:spcPts val="2300"/>
        </a:lnSpc>
        <a:spcBef>
          <a:spcPct val="20000"/>
        </a:spcBef>
        <a:buFont typeface="Arial"/>
        <a:buChar char="–"/>
        <a:defRPr lang="de-DE" sz="1800" kern="1200" smtClean="0">
          <a:solidFill>
            <a:srgbClr val="00325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5129509" y="6237289"/>
            <a:ext cx="6552105" cy="381792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25" b="1" i="0" u="none" strike="noStrike" kern="1200" cap="none" spc="0" normalizeH="0" baseline="0" noProof="0" dirty="0">
                <a:ln>
                  <a:noFill/>
                </a:ln>
                <a:solidFill>
                  <a:srgbClr val="6B6562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SEITE</a:t>
            </a:r>
            <a:r>
              <a:rPr kumimoji="0" lang="de-DE" sz="825" b="0" i="0" u="none" strike="noStrike" kern="1200" cap="none" spc="0" normalizeH="0" baseline="0" noProof="0" dirty="0">
                <a:ln>
                  <a:noFill/>
                </a:ln>
                <a:solidFill>
                  <a:srgbClr val="6B6562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fld id="{DA920B65-1EA1-4E7C-8C02-8EF7FE9A4E88}" type="slidenum">
              <a:rPr kumimoji="0" lang="de-DE" sz="825" b="1" i="0" u="none" strike="noStrike" kern="1200" cap="none" spc="0" normalizeH="0" baseline="0" noProof="0" smtClean="0">
                <a:ln>
                  <a:noFill/>
                </a:ln>
                <a:solidFill>
                  <a:srgbClr val="6B6562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825" b="1" i="0" u="none" strike="noStrike" kern="1200" cap="none" spc="0" normalizeH="0" baseline="0" noProof="0" dirty="0">
                <a:ln>
                  <a:noFill/>
                </a:ln>
                <a:solidFill>
                  <a:srgbClr val="6B6562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7"/>
          <p:cNvSpPr txBox="1"/>
          <p:nvPr userDrawn="1"/>
        </p:nvSpPr>
        <p:spPr bwMode="gray">
          <a:xfrm>
            <a:off x="1664897" y="1368162"/>
            <a:ext cx="738623" cy="463564"/>
          </a:xfrm>
          <a:prstGeom prst="rect">
            <a:avLst/>
          </a:prstGeom>
          <a:noFill/>
        </p:spPr>
        <p:txBody>
          <a:bodyPr wrap="none" lIns="0" tIns="0" rIns="0" bIns="0" anchor="b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6B656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_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6B656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7" name="Grafik 6" descr="Logo_1zeilig_3c_transparent.png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632658" y="6467120"/>
            <a:ext cx="3102805" cy="14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53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kkurat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kkurat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kkurat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kkurat" pitchFamily="2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kkurat" pitchFamily="2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kkurat" pitchFamily="2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kkurat" pitchFamily="2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kkurat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24000" y="6372000"/>
            <a:ext cx="11521500" cy="1588"/>
          </a:xfrm>
          <a:prstGeom prst="line">
            <a:avLst/>
          </a:prstGeom>
          <a:ln w="6350" cap="flat">
            <a:solidFill>
              <a:srgbClr val="0032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429D6300-579B-48C6-BB37-1DA63624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90000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bearbeiten</a:t>
            </a:r>
            <a:br>
              <a:rPr lang="de-DE"/>
            </a:br>
            <a:r>
              <a:rPr lang="de-DE"/>
              <a:t>2. Zeile Headline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AB2FF65-DEF5-4CBB-A429-68E12367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4000" y="2462038"/>
            <a:ext cx="9000000" cy="381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Fließtext erste 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4BB7025D-4AD3-465E-8DF7-CE14C2057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408000"/>
            <a:ext cx="2520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rgbClr val="00325F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44DED-EFD9-43CF-B03F-63CB95A15DF8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325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325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8" name="Grafik 17" descr="Logo-solo_1500px_transparent.png">
            <a:extLst>
              <a:ext uri="{FF2B5EF4-FFF2-40B4-BE49-F238E27FC236}">
                <a16:creationId xmlns:a16="http://schemas.microsoft.com/office/drawing/2014/main" id="{74E0079C-EE96-4365-A34F-284BB61027C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065544" y="6433200"/>
            <a:ext cx="792000" cy="250218"/>
          </a:xfrm>
          <a:prstGeom prst="rect">
            <a:avLst/>
          </a:prstGeom>
        </p:spPr>
      </p:pic>
      <p:sp>
        <p:nvSpPr>
          <p:cNvPr id="10" name="Fußzeilenplatzhalter 15">
            <a:extLst>
              <a:ext uri="{FF2B5EF4-FFF2-40B4-BE49-F238E27FC236}">
                <a16:creationId xmlns:a16="http://schemas.microsoft.com/office/drawing/2014/main" id="{031762CF-6584-44E1-86FF-415EA3128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>
            <a:lvl1pPr algn="r">
              <a:defRPr sz="1050"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</p:txBody>
      </p:sp>
    </p:spTree>
    <p:extLst>
      <p:ext uri="{BB962C8B-B14F-4D97-AF65-F5344CB8AC3E}">
        <p14:creationId xmlns:p14="http://schemas.microsoft.com/office/powerpoint/2010/main" val="333143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/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lang="de-DE" sz="2800" b="0" i="0" kern="1200" baseline="0" smtClean="0">
          <a:solidFill>
            <a:srgbClr val="005493"/>
          </a:solidFill>
          <a:latin typeface="+mj-lt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300"/>
        </a:lnSpc>
        <a:spcBef>
          <a:spcPts val="0"/>
        </a:spcBef>
        <a:buFont typeface="Arial"/>
        <a:buNone/>
        <a:defRPr lang="de-DE" sz="1800" b="0" i="0" kern="1200" baseline="0" smtClean="0">
          <a:solidFill>
            <a:srgbClr val="00325F"/>
          </a:solidFill>
          <a:latin typeface="+mn-lt"/>
          <a:ea typeface="+mn-ea"/>
          <a:cs typeface="Arial"/>
        </a:defRPr>
      </a:lvl1pPr>
      <a:lvl2pPr marL="216000" indent="-216000" algn="l" defTabSz="457200" rtl="0" eaLnBrk="1" latinLnBrk="0" hangingPunct="1">
        <a:lnSpc>
          <a:spcPts val="2300"/>
        </a:lnSpc>
        <a:spcBef>
          <a:spcPct val="20000"/>
        </a:spcBef>
        <a:buFont typeface="Arial"/>
        <a:buChar char="–"/>
        <a:defRPr lang="de-DE" sz="1800" kern="1200" smtClean="0">
          <a:solidFill>
            <a:srgbClr val="00325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24000" y="6372000"/>
            <a:ext cx="11521500" cy="1588"/>
          </a:xfrm>
          <a:prstGeom prst="line">
            <a:avLst/>
          </a:prstGeom>
          <a:ln w="6350" cap="flat">
            <a:solidFill>
              <a:srgbClr val="0032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429D6300-579B-48C6-BB37-1DA63624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90000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bearbeiten</a:t>
            </a:r>
            <a:br>
              <a:rPr lang="de-DE"/>
            </a:br>
            <a:r>
              <a:rPr lang="de-DE"/>
              <a:t>2. Zeile Headline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AB2FF65-DEF5-4CBB-A429-68E12367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4000" y="2462038"/>
            <a:ext cx="9000000" cy="381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Fließtext erste 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pic>
        <p:nvPicPr>
          <p:cNvPr id="18" name="Grafik 17" descr="Logo-solo_1500px_transparent.png">
            <a:extLst>
              <a:ext uri="{FF2B5EF4-FFF2-40B4-BE49-F238E27FC236}">
                <a16:creationId xmlns:a16="http://schemas.microsoft.com/office/drawing/2014/main" id="{74E0079C-EE96-4365-A34F-284BB61027C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065544" y="6433200"/>
            <a:ext cx="792000" cy="250218"/>
          </a:xfrm>
          <a:prstGeom prst="rect">
            <a:avLst/>
          </a:prstGeom>
        </p:spPr>
      </p:pic>
      <p:sp>
        <p:nvSpPr>
          <p:cNvPr id="10" name="Fußzeilenplatzhalter 15">
            <a:extLst>
              <a:ext uri="{FF2B5EF4-FFF2-40B4-BE49-F238E27FC236}">
                <a16:creationId xmlns:a16="http://schemas.microsoft.com/office/drawing/2014/main" id="{031762CF-6584-44E1-86FF-415EA3128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>
            <a:lvl1pPr algn="r">
              <a:defRPr sz="1050"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</p:txBody>
      </p:sp>
    </p:spTree>
    <p:extLst>
      <p:ext uri="{BB962C8B-B14F-4D97-AF65-F5344CB8AC3E}">
        <p14:creationId xmlns:p14="http://schemas.microsoft.com/office/powerpoint/2010/main" val="343827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/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lang="de-DE" sz="2800" b="0" i="0" kern="1200" baseline="0" smtClean="0">
          <a:solidFill>
            <a:srgbClr val="005493"/>
          </a:solidFill>
          <a:latin typeface="+mj-lt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300"/>
        </a:lnSpc>
        <a:spcBef>
          <a:spcPts val="0"/>
        </a:spcBef>
        <a:buFont typeface="Arial"/>
        <a:buNone/>
        <a:defRPr lang="de-DE" sz="1800" b="0" i="0" kern="1200" baseline="0" smtClean="0">
          <a:solidFill>
            <a:srgbClr val="00325F"/>
          </a:solidFill>
          <a:latin typeface="+mn-lt"/>
          <a:ea typeface="+mn-ea"/>
          <a:cs typeface="Arial"/>
        </a:defRPr>
      </a:lvl1pPr>
      <a:lvl2pPr marL="216000" indent="-216000" algn="l" defTabSz="457200" rtl="0" eaLnBrk="1" latinLnBrk="0" hangingPunct="1">
        <a:lnSpc>
          <a:spcPts val="2300"/>
        </a:lnSpc>
        <a:spcBef>
          <a:spcPct val="20000"/>
        </a:spcBef>
        <a:buFont typeface="Arial"/>
        <a:buChar char="–"/>
        <a:defRPr lang="de-DE" sz="1800" kern="1200" smtClean="0">
          <a:solidFill>
            <a:srgbClr val="00325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24000" y="6372000"/>
            <a:ext cx="11521500" cy="1588"/>
          </a:xfrm>
          <a:prstGeom prst="line">
            <a:avLst/>
          </a:prstGeom>
          <a:ln w="6350" cap="flat">
            <a:solidFill>
              <a:srgbClr val="0032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429D6300-579B-48C6-BB37-1DA63624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000" y="432000"/>
            <a:ext cx="90000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bearbeiten</a:t>
            </a:r>
            <a:br>
              <a:rPr lang="de-DE"/>
            </a:br>
            <a:r>
              <a:rPr lang="de-DE"/>
              <a:t>2. Zeile Headline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AB2FF65-DEF5-4CBB-A429-68E12367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4000" y="2462038"/>
            <a:ext cx="9000000" cy="381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Fließtext erste 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pic>
        <p:nvPicPr>
          <p:cNvPr id="18" name="Grafik 17" descr="Logo-solo_1500px_transparent.png">
            <a:extLst>
              <a:ext uri="{FF2B5EF4-FFF2-40B4-BE49-F238E27FC236}">
                <a16:creationId xmlns:a16="http://schemas.microsoft.com/office/drawing/2014/main" id="{74E0079C-EE96-4365-A34F-284BB61027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065544" y="6433200"/>
            <a:ext cx="792000" cy="250218"/>
          </a:xfrm>
          <a:prstGeom prst="rect">
            <a:avLst/>
          </a:prstGeom>
        </p:spPr>
      </p:pic>
      <p:sp>
        <p:nvSpPr>
          <p:cNvPr id="10" name="Fußzeilenplatzhalter 15">
            <a:extLst>
              <a:ext uri="{FF2B5EF4-FFF2-40B4-BE49-F238E27FC236}">
                <a16:creationId xmlns:a16="http://schemas.microsoft.com/office/drawing/2014/main" id="{031762CF-6584-44E1-86FF-415EA3128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96000" y="6408000"/>
            <a:ext cx="9288000" cy="144000"/>
          </a:xfrm>
          <a:prstGeom prst="rect">
            <a:avLst/>
          </a:prstGeom>
        </p:spPr>
        <p:txBody>
          <a:bodyPr/>
          <a:lstStyle>
            <a:lvl1pPr algn="r">
              <a:defRPr sz="1050"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Abteilung 10/11 Organisationsentwicklung</a:t>
            </a:r>
          </a:p>
        </p:txBody>
      </p:sp>
    </p:spTree>
    <p:extLst>
      <p:ext uri="{BB962C8B-B14F-4D97-AF65-F5344CB8AC3E}">
        <p14:creationId xmlns:p14="http://schemas.microsoft.com/office/powerpoint/2010/main" val="5219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hf hdr="0"/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lang="de-DE" sz="2800" b="0" i="0" kern="1200" baseline="0" smtClean="0">
          <a:solidFill>
            <a:srgbClr val="005493"/>
          </a:solidFill>
          <a:latin typeface="+mj-lt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300"/>
        </a:lnSpc>
        <a:spcBef>
          <a:spcPts val="0"/>
        </a:spcBef>
        <a:buFont typeface="Arial"/>
        <a:buNone/>
        <a:defRPr lang="de-DE" sz="1800" b="0" i="0" kern="1200" baseline="0" smtClean="0">
          <a:solidFill>
            <a:srgbClr val="00325F"/>
          </a:solidFill>
          <a:latin typeface="+mn-lt"/>
          <a:ea typeface="+mn-ea"/>
          <a:cs typeface="Arial"/>
        </a:defRPr>
      </a:lvl1pPr>
      <a:lvl2pPr marL="216000" indent="-216000" algn="l" defTabSz="457200" rtl="0" eaLnBrk="1" latinLnBrk="0" hangingPunct="1">
        <a:lnSpc>
          <a:spcPts val="2300"/>
        </a:lnSpc>
        <a:spcBef>
          <a:spcPct val="20000"/>
        </a:spcBef>
        <a:buFont typeface="Arial"/>
        <a:buChar char="–"/>
        <a:defRPr lang="de-DE" sz="1800" kern="1200" smtClean="0">
          <a:solidFill>
            <a:srgbClr val="00325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06E69-90FD-76AC-184B-B645E475C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Leistungs-</a:t>
            </a:r>
            <a:r>
              <a:rPr lang="de-DE" dirty="0" err="1"/>
              <a:t>Blueprint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56BDE1-BB88-96E2-BE1B-6586ABE2AD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Ein visuelles Tool, mit dem der Leistungsprozess aus der Perspektive der </a:t>
            </a:r>
            <a:r>
              <a:rPr lang="de-DE" dirty="0" err="1"/>
              <a:t>Kund:innen</a:t>
            </a:r>
            <a:r>
              <a:rPr lang="de-DE" dirty="0"/>
              <a:t> dargestellt und optimiert werden kann.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F24C7A1-D706-4CEE-6F8B-51F17076954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11" name="Grafik 10" descr="Maschinengetriebe">
            <a:extLst>
              <a:ext uri="{FF2B5EF4-FFF2-40B4-BE49-F238E27FC236}">
                <a16:creationId xmlns:a16="http://schemas.microsoft.com/office/drawing/2014/main" id="{5435F2AC-705F-FCEA-5514-753326DBE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487" y="245397"/>
            <a:ext cx="3986670" cy="265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70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D93C88B-7E4D-086B-297B-42FD7B9FE1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4000" y="1052736"/>
            <a:ext cx="9000000" cy="814390"/>
          </a:xfrm>
        </p:spPr>
        <p:txBody>
          <a:bodyPr/>
          <a:lstStyle/>
          <a:p>
            <a:r>
              <a:rPr lang="de-DE" dirty="0"/>
              <a:t>Beim Leistungs-</a:t>
            </a:r>
            <a:r>
              <a:rPr lang="de-DE" dirty="0" err="1"/>
              <a:t>Blueprint</a:t>
            </a:r>
            <a:r>
              <a:rPr lang="de-DE" dirty="0"/>
              <a:t> wird ein Prozess konsequent aus Sicht der </a:t>
            </a:r>
            <a:r>
              <a:rPr lang="de-DE" dirty="0" err="1"/>
              <a:t>Kund:innen</a:t>
            </a:r>
            <a:r>
              <a:rPr lang="de-DE" dirty="0"/>
              <a:t> visuell darzustellen, um besser zu verstehen, wie </a:t>
            </a:r>
            <a:r>
              <a:rPr lang="de-DE" dirty="0" err="1"/>
              <a:t>Kund:innen</a:t>
            </a:r>
            <a:r>
              <a:rPr lang="de-DE" dirty="0"/>
              <a:t> die Serviceleistung wahrnehmen und an welchen Stellen Optimierungspotenziale sind.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D4EB443-78CA-73CB-4F72-D7194B3B2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Methodisches Vorgehen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0AF4AB-D45A-3D95-5742-C750139ABE3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584000" y="2246376"/>
            <a:ext cx="9481346" cy="3816000"/>
          </a:xfrm>
        </p:spPr>
        <p:txBody>
          <a:bodyPr/>
          <a:lstStyle/>
          <a:p>
            <a:r>
              <a:rPr lang="de-DE" sz="1400" dirty="0"/>
              <a:t>Die Ebene der </a:t>
            </a:r>
            <a:r>
              <a:rPr lang="de-DE" sz="1400" b="1" dirty="0"/>
              <a:t>Kundenaktivitäten</a:t>
            </a:r>
            <a:r>
              <a:rPr lang="de-DE" sz="1400" dirty="0"/>
              <a:t> ist die zentrale Ebene während der Leistungserbringung. Sie umfasst alles vom ersten Kontakt bis zur Erbringung des Ergebnisses und spiegelt die Reise der </a:t>
            </a:r>
            <a:r>
              <a:rPr lang="de-DE" sz="1400" dirty="0" err="1"/>
              <a:t>Kund:innen</a:t>
            </a:r>
            <a:r>
              <a:rPr lang="de-DE" sz="1400" dirty="0"/>
              <a:t> wider.</a:t>
            </a:r>
          </a:p>
          <a:p>
            <a:r>
              <a:rPr lang="de-DE" sz="1000" dirty="0"/>
              <a:t> </a:t>
            </a:r>
            <a:endParaRPr lang="de-DE" sz="100" dirty="0"/>
          </a:p>
          <a:p>
            <a:r>
              <a:rPr lang="de-DE" sz="1400" dirty="0"/>
              <a:t>Die </a:t>
            </a:r>
            <a:r>
              <a:rPr lang="de-DE" sz="1400" b="1" dirty="0"/>
              <a:t>Frontstage-Aktivitäten </a:t>
            </a:r>
            <a:r>
              <a:rPr lang="de-DE" sz="1400" dirty="0"/>
              <a:t>sind Aktionen und Handlungen, die von den Mitarbeitenden aus 10/11 heraus direkt bei den </a:t>
            </a:r>
            <a:r>
              <a:rPr lang="de-DE" sz="1400" dirty="0" err="1"/>
              <a:t>Kund:innen</a:t>
            </a:r>
            <a:r>
              <a:rPr lang="de-DE" sz="1400" dirty="0"/>
              <a:t> erbracht wird. Wichtig ist, dass diese Handlungen für die </a:t>
            </a:r>
            <a:r>
              <a:rPr lang="de-DE" sz="1400" dirty="0" err="1"/>
              <a:t>Kund:innen</a:t>
            </a:r>
            <a:r>
              <a:rPr lang="de-DE" sz="1400" dirty="0"/>
              <a:t> sichtbar sind und damit einen großen Einfluss auf die Zufriedenheit der </a:t>
            </a:r>
            <a:r>
              <a:rPr lang="de-DE" sz="1400" dirty="0" err="1"/>
              <a:t>Kund:innen</a:t>
            </a:r>
            <a:r>
              <a:rPr lang="de-DE" sz="1400" dirty="0"/>
              <a:t> hat.</a:t>
            </a:r>
          </a:p>
          <a:p>
            <a:endParaRPr lang="de-DE" sz="1400" dirty="0"/>
          </a:p>
          <a:p>
            <a:r>
              <a:rPr lang="de-DE" sz="1400" dirty="0"/>
              <a:t>Die </a:t>
            </a:r>
            <a:r>
              <a:rPr lang="de-DE" sz="1400" b="1" dirty="0"/>
              <a:t>Backstage-Aktivitäten</a:t>
            </a:r>
            <a:r>
              <a:rPr lang="de-DE" sz="1400" dirty="0"/>
              <a:t> finden unter der Sichtbarkeitslinie der </a:t>
            </a:r>
            <a:r>
              <a:rPr lang="de-DE" sz="1400" dirty="0" err="1"/>
              <a:t>Kund:innen</a:t>
            </a:r>
            <a:r>
              <a:rPr lang="de-DE" sz="1400" dirty="0"/>
              <a:t> statt. Sie tragen wesentlich dazu bei, dass die Leistungserbringung reibungslos und effizient stattfinden kann.</a:t>
            </a:r>
          </a:p>
          <a:p>
            <a:endParaRPr lang="de-DE" sz="1400" dirty="0"/>
          </a:p>
          <a:p>
            <a:r>
              <a:rPr lang="de-DE" sz="1400" dirty="0"/>
              <a:t>Reflexionsfragen: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Wie lange ist der Zeitraum zwischen der ersten Interaktion mit </a:t>
            </a:r>
            <a:r>
              <a:rPr lang="de-DE" sz="1400" dirty="0" err="1"/>
              <a:t>dem:der</a:t>
            </a:r>
            <a:r>
              <a:rPr lang="de-DE" sz="1400" dirty="0"/>
              <a:t> </a:t>
            </a:r>
            <a:r>
              <a:rPr lang="de-DE" sz="1400" dirty="0" err="1"/>
              <a:t>Kund:in</a:t>
            </a:r>
            <a:r>
              <a:rPr lang="de-DE" sz="1400" dirty="0"/>
              <a:t> und der Lieferung des Ergebnisses?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Wo entstehen in der Interaktion potenzielle Schmerzpunkte bei den </a:t>
            </a:r>
            <a:r>
              <a:rPr lang="de-DE" sz="1400" dirty="0" err="1"/>
              <a:t>Kund:innen</a:t>
            </a:r>
            <a:r>
              <a:rPr lang="de-DE" sz="1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An welchen Stellen kann das </a:t>
            </a:r>
            <a:r>
              <a:rPr lang="de-DE" sz="1400" dirty="0" err="1"/>
              <a:t>Kund:innenerlebnis</a:t>
            </a:r>
            <a:r>
              <a:rPr lang="de-DE" sz="1400" dirty="0"/>
              <a:t> verbessert werden?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D8F481-FD39-7AF5-010A-6C03114818F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61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>
            <a:off x="695324" y="4218936"/>
            <a:ext cx="10368000" cy="12405"/>
          </a:xfrm>
          <a:prstGeom prst="line">
            <a:avLst/>
          </a:prstGeom>
          <a:ln w="19050">
            <a:solidFill>
              <a:schemeClr val="accent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36701" y="1248185"/>
            <a:ext cx="8775066" cy="1327963"/>
            <a:chOff x="222738" y="1105190"/>
            <a:chExt cx="11700089" cy="1770617"/>
          </a:xfrm>
        </p:grpSpPr>
        <p:sp>
          <p:nvSpPr>
            <p:cNvPr id="17" name="Rectangle 16"/>
            <p:cNvSpPr/>
            <p:nvPr/>
          </p:nvSpPr>
          <p:spPr>
            <a:xfrm>
              <a:off x="222738" y="1113083"/>
              <a:ext cx="1096108" cy="17627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Kunden-aktivitäten</a:t>
              </a: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/>
              </a:r>
              <a:b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Handlungs-schritte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43472" y="1113083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64269" y="1113083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885066" y="1105190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33245" y="2741771"/>
            <a:ext cx="8794620" cy="1345661"/>
            <a:chOff x="222738" y="2982635"/>
            <a:chExt cx="11726162" cy="1794215"/>
          </a:xfrm>
        </p:grpSpPr>
        <p:sp>
          <p:nvSpPr>
            <p:cNvPr id="24" name="Rectangle 23"/>
            <p:cNvSpPr/>
            <p:nvPr/>
          </p:nvSpPr>
          <p:spPr>
            <a:xfrm>
              <a:off x="222738" y="3014126"/>
              <a:ext cx="1096108" cy="17627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Frontstage-Aktivitäten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675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Touchpoints</a:t>
              </a: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, mit denen der Kunde interagiert und deren jeweilige Leistungen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401879" y="3014125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22675" y="3014125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643470" y="3014125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80274" y="3006204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911138" y="2982635"/>
              <a:ext cx="2037762" cy="17627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34621" y="4127564"/>
            <a:ext cx="1017732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50" b="1" i="0" u="none" strike="noStrike" kern="1200" cap="none" spc="0" normalizeH="0" baseline="0" noProof="0" dirty="0">
                <a:ln>
                  <a:noFill/>
                </a:ln>
                <a:solidFill>
                  <a:srgbClr val="EE71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Sichtbarkeitslinie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95323" y="2688699"/>
            <a:ext cx="10368000" cy="1240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4621" y="2602568"/>
            <a:ext cx="1017732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50" b="1" i="0" u="none" strike="noStrike" kern="1200" cap="none" spc="0" normalizeH="0" baseline="0" noProof="0" dirty="0">
                <a:ln>
                  <a:noFill/>
                </a:ln>
                <a:solidFill>
                  <a:srgbClr val="EE71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Interaktionslinie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697592" y="4307723"/>
            <a:ext cx="7272003" cy="1355617"/>
            <a:chOff x="704828" y="4338677"/>
            <a:chExt cx="7207866" cy="1333503"/>
          </a:xfrm>
        </p:grpSpPr>
        <p:sp>
          <p:nvSpPr>
            <p:cNvPr id="31" name="Rectangle 30"/>
            <p:cNvSpPr/>
            <p:nvPr/>
          </p:nvSpPr>
          <p:spPr>
            <a:xfrm>
              <a:off x="704828" y="4338677"/>
              <a:ext cx="822081" cy="13220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Backstage-Aktivitäten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Nötige interne </a:t>
              </a:r>
              <a:r>
                <a:rPr kumimoji="0" lang="de-DE" sz="675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Handlungsschrit-te</a:t>
              </a: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, Prozesse, Ressourcen und Technologien, um die Kunden-aktivitäten und Interaktionen zu ermöglichen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89184" y="4338677"/>
              <a:ext cx="1528321" cy="132204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384373" y="4350139"/>
              <a:ext cx="1528321" cy="1322041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050" dirty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94256" y="4350138"/>
              <a:ext cx="1528321" cy="132204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050" dirty="0">
                <a:solidFill>
                  <a:prstClr val="black"/>
                </a:solidFill>
                <a:latin typeface="+mj-lt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179530" y="4338677"/>
              <a:ext cx="1528321" cy="1322041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368746" y="335308"/>
            <a:ext cx="8400456" cy="413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360000">
              <a:defRPr/>
            </a:pP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Leistungs</a:t>
            </a:r>
            <a:r>
              <a:rPr lang="en-GB" sz="2085" b="1" dirty="0">
                <a:solidFill>
                  <a:schemeClr val="tx2"/>
                </a:solidFill>
                <a:latin typeface="+mj-lt"/>
              </a:rPr>
              <a:t>-Blueprint: </a:t>
            </a: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Titel</a:t>
            </a:r>
            <a:r>
              <a:rPr lang="en-GB" sz="2085" b="1" dirty="0">
                <a:solidFill>
                  <a:schemeClr val="tx2"/>
                </a:solidFill>
                <a:latin typeface="+mj-lt"/>
              </a:rPr>
              <a:t> der </a:t>
            </a: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Leistung</a:t>
            </a:r>
            <a:endParaRPr kumimoji="0" lang="de-DE" sz="1042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3" name="Rectangle 17">
            <a:extLst>
              <a:ext uri="{FF2B5EF4-FFF2-40B4-BE49-F238E27FC236}">
                <a16:creationId xmlns:a16="http://schemas.microsoft.com/office/drawing/2014/main" id="{C6E41F35-AB84-4659-A6DB-4B561F1F3B9A}"/>
              </a:ext>
            </a:extLst>
          </p:cNvPr>
          <p:cNvSpPr/>
          <p:nvPr/>
        </p:nvSpPr>
        <p:spPr>
          <a:xfrm>
            <a:off x="1634139" y="1254105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de-DE" sz="1050" dirty="0">
              <a:solidFill>
                <a:prstClr val="black"/>
              </a:solidFill>
            </a:endParaRPr>
          </a:p>
        </p:txBody>
      </p:sp>
      <p:sp>
        <p:nvSpPr>
          <p:cNvPr id="12" name="Rectangle 44">
            <a:extLst>
              <a:ext uri="{FF2B5EF4-FFF2-40B4-BE49-F238E27FC236}">
                <a16:creationId xmlns:a16="http://schemas.microsoft.com/office/drawing/2014/main" id="{B524C030-5651-444C-B1AC-35B043316452}"/>
              </a:ext>
            </a:extLst>
          </p:cNvPr>
          <p:cNvSpPr/>
          <p:nvPr/>
        </p:nvSpPr>
        <p:spPr>
          <a:xfrm>
            <a:off x="8058699" y="4330336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2" name="Rectangle 17">
            <a:extLst>
              <a:ext uri="{FF2B5EF4-FFF2-40B4-BE49-F238E27FC236}">
                <a16:creationId xmlns:a16="http://schemas.microsoft.com/office/drawing/2014/main" id="{C6E41F35-AB84-4659-A6DB-4B561F1F3B9A}"/>
              </a:ext>
            </a:extLst>
          </p:cNvPr>
          <p:cNvSpPr/>
          <p:nvPr/>
        </p:nvSpPr>
        <p:spPr>
          <a:xfrm>
            <a:off x="3224736" y="1274876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de-DE" sz="1050" dirty="0">
              <a:solidFill>
                <a:prstClr val="black"/>
              </a:solidFill>
            </a:endParaRP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>
            <a:off x="2208362" y="2274032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03447950-3A56-435E-88F4-175C97DF2AB1}"/>
              </a:ext>
            </a:extLst>
          </p:cNvPr>
          <p:cNvCxnSpPr/>
          <p:nvPr/>
        </p:nvCxnSpPr>
        <p:spPr>
          <a:xfrm>
            <a:off x="2967368" y="4941168"/>
            <a:ext cx="4224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03447950-3A56-435E-88F4-175C97DF2AB1}"/>
              </a:ext>
            </a:extLst>
          </p:cNvPr>
          <p:cNvCxnSpPr/>
          <p:nvPr/>
        </p:nvCxnSpPr>
        <p:spPr>
          <a:xfrm>
            <a:off x="4563677" y="4941168"/>
            <a:ext cx="4224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 flipV="1">
            <a:off x="5559613" y="2317569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 flipV="1">
            <a:off x="5559613" y="3887516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>
            <a:off x="2279430" y="3924452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03447950-3A56-435E-88F4-175C97DF2AB1}"/>
              </a:ext>
            </a:extLst>
          </p:cNvPr>
          <p:cNvCxnSpPr/>
          <p:nvPr/>
        </p:nvCxnSpPr>
        <p:spPr>
          <a:xfrm>
            <a:off x="6181647" y="1844824"/>
            <a:ext cx="4224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D616CEFC-7BBA-669F-5B4A-01586D5F4918}"/>
              </a:ext>
            </a:extLst>
          </p:cNvPr>
          <p:cNvSpPr/>
          <p:nvPr/>
        </p:nvSpPr>
        <p:spPr>
          <a:xfrm rot="20265188">
            <a:off x="50124" y="202859"/>
            <a:ext cx="1290397" cy="74673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Vorlage</a:t>
            </a:r>
          </a:p>
        </p:txBody>
      </p:sp>
    </p:spTree>
    <p:extLst>
      <p:ext uri="{BB962C8B-B14F-4D97-AF65-F5344CB8AC3E}">
        <p14:creationId xmlns:p14="http://schemas.microsoft.com/office/powerpoint/2010/main" val="3497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>
            <a:off x="695324" y="4218936"/>
            <a:ext cx="10368000" cy="12405"/>
          </a:xfrm>
          <a:prstGeom prst="line">
            <a:avLst/>
          </a:prstGeom>
          <a:ln w="19050">
            <a:solidFill>
              <a:schemeClr val="accent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36701" y="1248185"/>
            <a:ext cx="8775066" cy="1327963"/>
            <a:chOff x="222738" y="1105190"/>
            <a:chExt cx="11700089" cy="1770617"/>
          </a:xfrm>
        </p:grpSpPr>
        <p:sp>
          <p:nvSpPr>
            <p:cNvPr id="17" name="Rectangle 16"/>
            <p:cNvSpPr/>
            <p:nvPr/>
          </p:nvSpPr>
          <p:spPr>
            <a:xfrm>
              <a:off x="222738" y="1113083"/>
              <a:ext cx="1096108" cy="17627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Kunden-aktivitäten</a:t>
              </a: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/>
              </a:r>
              <a:b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Handlungs-schritte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43472" y="1113083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50" dirty="0">
                  <a:solidFill>
                    <a:prstClr val="black"/>
                  </a:solidFill>
                  <a:latin typeface="+mj-lt"/>
                </a:rPr>
                <a:t>Durchführung Dienstreise mit zugewiesenem Fahrzeug</a:t>
              </a: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64269" y="1113083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885066" y="1105190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33245" y="2741771"/>
            <a:ext cx="8794620" cy="1345661"/>
            <a:chOff x="222738" y="2982635"/>
            <a:chExt cx="11726162" cy="1794215"/>
          </a:xfrm>
        </p:grpSpPr>
        <p:sp>
          <p:nvSpPr>
            <p:cNvPr id="24" name="Rectangle 23"/>
            <p:cNvSpPr/>
            <p:nvPr/>
          </p:nvSpPr>
          <p:spPr>
            <a:xfrm>
              <a:off x="222738" y="3014126"/>
              <a:ext cx="1096108" cy="17627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Frontstage-Aktivitäten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675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Touchpoints</a:t>
              </a: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, mit denen der Kunde interagiert und deren jeweilige Leistungen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401879" y="3014125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Mobilitätsbeauftragte:r</a:t>
              </a:r>
              <a:r>
                <a:rPr kumimoji="0" lang="de-DE" sz="105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 Fuhrpark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Prüfung und Registrierung Führerschein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22675" y="3014125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643470" y="3014125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50" noProof="0" dirty="0">
                  <a:solidFill>
                    <a:prstClr val="black"/>
                  </a:solidFill>
                  <a:latin typeface="+mj-lt"/>
                </a:rPr>
                <a:t>Eingaben bei der Fahrzeugrückgabe werden durch das System verarbeitet</a:t>
              </a: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80274" y="3006204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911138" y="2982635"/>
              <a:ext cx="2037762" cy="17627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34621" y="4127564"/>
            <a:ext cx="1017732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50" b="1" i="0" u="none" strike="noStrike" kern="1200" cap="none" spc="0" normalizeH="0" baseline="0" noProof="0" dirty="0">
                <a:ln>
                  <a:noFill/>
                </a:ln>
                <a:solidFill>
                  <a:srgbClr val="EE71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Sichtbarkeitslinie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95323" y="2688699"/>
            <a:ext cx="10368000" cy="1240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4621" y="2602568"/>
            <a:ext cx="1017732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50" b="1" i="0" u="none" strike="noStrike" kern="1200" cap="none" spc="0" normalizeH="0" baseline="0" noProof="0" dirty="0">
                <a:ln>
                  <a:noFill/>
                </a:ln>
                <a:solidFill>
                  <a:srgbClr val="EE71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Interaktionslinie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697592" y="4307723"/>
            <a:ext cx="7272003" cy="1355617"/>
            <a:chOff x="704828" y="4338677"/>
            <a:chExt cx="7207866" cy="1333503"/>
          </a:xfrm>
        </p:grpSpPr>
        <p:sp>
          <p:nvSpPr>
            <p:cNvPr id="31" name="Rectangle 30"/>
            <p:cNvSpPr/>
            <p:nvPr/>
          </p:nvSpPr>
          <p:spPr>
            <a:xfrm>
              <a:off x="704828" y="4338677"/>
              <a:ext cx="822081" cy="13220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Backstage-Aktivitäten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Nötige interne </a:t>
              </a:r>
              <a:r>
                <a:rPr kumimoji="0" lang="de-DE" sz="675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Handlungsschrit-te</a:t>
              </a: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, Prozesse, Ressourcen und Technologien, um die Kunden-aktivitäten und Interaktionen zu ermöglichen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89184" y="4338677"/>
              <a:ext cx="1528321" cy="132204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Freigabe System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50" dirty="0">
                  <a:solidFill>
                    <a:prstClr val="black"/>
                  </a:solidFill>
                  <a:latin typeface="+mj-lt"/>
                </a:rPr>
                <a:t>Rolle wird zugewiesen</a:t>
              </a: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384373" y="4350139"/>
              <a:ext cx="1528321" cy="1322041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50" dirty="0">
                  <a:solidFill>
                    <a:prstClr val="black"/>
                  </a:solidFill>
                  <a:latin typeface="+mj-lt"/>
                </a:rPr>
                <a:t>Daten werden für die Quartalsabrechnung für die Fachabteilungen aufbereitet und verrechnet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94256" y="4350138"/>
              <a:ext cx="1528321" cy="132204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050" dirty="0">
                  <a:solidFill>
                    <a:prstClr val="black"/>
                  </a:solidFill>
                  <a:latin typeface="+mj-lt"/>
                </a:rPr>
                <a:t>Fahrzeug wird nach Rückgabe begutachtet und gepflegt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179530" y="4338677"/>
              <a:ext cx="1528321" cy="1322041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368746" y="335308"/>
            <a:ext cx="8400456" cy="413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360000">
              <a:defRPr/>
            </a:pP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Leistungs</a:t>
            </a:r>
            <a:r>
              <a:rPr lang="en-GB" sz="2085" b="1" dirty="0">
                <a:solidFill>
                  <a:schemeClr val="tx2"/>
                </a:solidFill>
                <a:latin typeface="+mj-lt"/>
              </a:rPr>
              <a:t>-Blueprint: </a:t>
            </a: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Nutzung</a:t>
            </a:r>
            <a:r>
              <a:rPr lang="en-GB" sz="2085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Selbstfahrer</a:t>
            </a:r>
            <a:endParaRPr kumimoji="0" lang="de-DE" sz="1042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3" name="Rectangle 17">
            <a:extLst>
              <a:ext uri="{FF2B5EF4-FFF2-40B4-BE49-F238E27FC236}">
                <a16:creationId xmlns:a16="http://schemas.microsoft.com/office/drawing/2014/main" id="{C6E41F35-AB84-4659-A6DB-4B561F1F3B9A}"/>
              </a:ext>
            </a:extLst>
          </p:cNvPr>
          <p:cNvSpPr/>
          <p:nvPr/>
        </p:nvSpPr>
        <p:spPr>
          <a:xfrm>
            <a:off x="1634139" y="1254105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de-DE" sz="1050" dirty="0">
                <a:solidFill>
                  <a:prstClr val="black"/>
                </a:solidFill>
              </a:rPr>
              <a:t>Anmeldung KEMAS (Fuhrparkmanagementsystem)</a:t>
            </a:r>
          </a:p>
        </p:txBody>
      </p:sp>
      <p:sp>
        <p:nvSpPr>
          <p:cNvPr id="12" name="Rectangle 44">
            <a:extLst>
              <a:ext uri="{FF2B5EF4-FFF2-40B4-BE49-F238E27FC236}">
                <a16:creationId xmlns:a16="http://schemas.microsoft.com/office/drawing/2014/main" id="{B524C030-5651-444C-B1AC-35B043316452}"/>
              </a:ext>
            </a:extLst>
          </p:cNvPr>
          <p:cNvSpPr/>
          <p:nvPr/>
        </p:nvSpPr>
        <p:spPr>
          <a:xfrm>
            <a:off x="8058699" y="4330336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2" name="Rectangle 17">
            <a:extLst>
              <a:ext uri="{FF2B5EF4-FFF2-40B4-BE49-F238E27FC236}">
                <a16:creationId xmlns:a16="http://schemas.microsoft.com/office/drawing/2014/main" id="{C6E41F35-AB84-4659-A6DB-4B561F1F3B9A}"/>
              </a:ext>
            </a:extLst>
          </p:cNvPr>
          <p:cNvSpPr/>
          <p:nvPr/>
        </p:nvSpPr>
        <p:spPr>
          <a:xfrm>
            <a:off x="3224736" y="1274876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de-DE" sz="1050" dirty="0">
                <a:solidFill>
                  <a:prstClr val="black"/>
                </a:solidFill>
              </a:rPr>
              <a:t>Fahrzeugbuchung nach Eingabe Parameter</a:t>
            </a:r>
          </a:p>
        </p:txBody>
      </p:sp>
      <p:sp>
        <p:nvSpPr>
          <p:cNvPr id="3" name="Textfeld 2"/>
          <p:cNvSpPr txBox="1"/>
          <p:nvPr/>
        </p:nvSpPr>
        <p:spPr>
          <a:xfrm rot="20495590">
            <a:off x="3179911" y="1015770"/>
            <a:ext cx="1398215" cy="441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prstClr val="black"/>
                </a:solidFill>
              </a:rPr>
              <a:t>Voraussetzung DR-Genehmigung</a:t>
            </a:r>
            <a:endParaRPr lang="de-DE" sz="11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>
            <a:off x="2208362" y="2274032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Grafik 54">
            <a:extLst>
              <a:ext uri="{FF2B5EF4-FFF2-40B4-BE49-F238E27FC236}">
                <a16:creationId xmlns:a16="http://schemas.microsoft.com/office/drawing/2014/main" id="{7A700039-F256-4657-99C7-07647CD42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70" y="2154810"/>
            <a:ext cx="243861" cy="749873"/>
          </a:xfrm>
          <a:prstGeom prst="rect">
            <a:avLst/>
          </a:prstGeom>
        </p:spPr>
      </p:pic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03447950-3A56-435E-88F4-175C97DF2AB1}"/>
              </a:ext>
            </a:extLst>
          </p:cNvPr>
          <p:cNvCxnSpPr/>
          <p:nvPr/>
        </p:nvCxnSpPr>
        <p:spPr>
          <a:xfrm>
            <a:off x="2967368" y="2154810"/>
            <a:ext cx="4224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03447950-3A56-435E-88F4-175C97DF2AB1}"/>
              </a:ext>
            </a:extLst>
          </p:cNvPr>
          <p:cNvCxnSpPr/>
          <p:nvPr/>
        </p:nvCxnSpPr>
        <p:spPr>
          <a:xfrm>
            <a:off x="4563677" y="2154810"/>
            <a:ext cx="4224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>
            <a:off x="5559613" y="2317569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>
            <a:off x="5559613" y="3887516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>
            <a:off x="2279430" y="3924452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03447950-3A56-435E-88F4-175C97DF2AB1}"/>
              </a:ext>
            </a:extLst>
          </p:cNvPr>
          <p:cNvCxnSpPr/>
          <p:nvPr/>
        </p:nvCxnSpPr>
        <p:spPr>
          <a:xfrm>
            <a:off x="6181647" y="5301208"/>
            <a:ext cx="4224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FFABB1B0-4477-45E5-47BA-E3C8E0ADC8CB}"/>
              </a:ext>
            </a:extLst>
          </p:cNvPr>
          <p:cNvSpPr/>
          <p:nvPr/>
        </p:nvSpPr>
        <p:spPr>
          <a:xfrm rot="20265188">
            <a:off x="50124" y="202859"/>
            <a:ext cx="1290397" cy="74673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Beispiel 1</a:t>
            </a:r>
          </a:p>
        </p:txBody>
      </p:sp>
    </p:spTree>
    <p:extLst>
      <p:ext uri="{BB962C8B-B14F-4D97-AF65-F5344CB8AC3E}">
        <p14:creationId xmlns:p14="http://schemas.microsoft.com/office/powerpoint/2010/main" val="33738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>
            <a:off x="695324" y="4218936"/>
            <a:ext cx="10368000" cy="12405"/>
          </a:xfrm>
          <a:prstGeom prst="line">
            <a:avLst/>
          </a:prstGeom>
          <a:ln w="19050">
            <a:solidFill>
              <a:schemeClr val="accent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36701" y="1248185"/>
            <a:ext cx="8775066" cy="1327963"/>
            <a:chOff x="222738" y="1105190"/>
            <a:chExt cx="11700089" cy="1770617"/>
          </a:xfrm>
        </p:grpSpPr>
        <p:sp>
          <p:nvSpPr>
            <p:cNvPr id="17" name="Rectangle 16"/>
            <p:cNvSpPr/>
            <p:nvPr/>
          </p:nvSpPr>
          <p:spPr>
            <a:xfrm>
              <a:off x="222738" y="1113083"/>
              <a:ext cx="1096108" cy="17627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Kunden-aktivitäten</a:t>
              </a: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/>
              </a:r>
              <a:b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Handlungs-schritte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43472" y="1113083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64269" y="1113083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885066" y="1105190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33245" y="2741771"/>
            <a:ext cx="8794620" cy="1345661"/>
            <a:chOff x="222738" y="2982635"/>
            <a:chExt cx="11726162" cy="1794215"/>
          </a:xfrm>
        </p:grpSpPr>
        <p:sp>
          <p:nvSpPr>
            <p:cNvPr id="24" name="Rectangle 23"/>
            <p:cNvSpPr/>
            <p:nvPr/>
          </p:nvSpPr>
          <p:spPr>
            <a:xfrm>
              <a:off x="222738" y="3014126"/>
              <a:ext cx="1096108" cy="17627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Frontstage-Aktivitäten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675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Touchpoints</a:t>
              </a: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, mit denen der Kunde interagiert und deren jeweilige Leistungen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401878" y="3014124"/>
              <a:ext cx="2059812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>
                <a:defRPr/>
              </a:pPr>
              <a:r>
                <a:rPr lang="de-DE" sz="1050" dirty="0" err="1">
                  <a:solidFill>
                    <a:prstClr val="black"/>
                  </a:solidFill>
                </a:rPr>
                <a:t>Mobilitätsbeauftragte:r</a:t>
              </a:r>
              <a:r>
                <a:rPr lang="de-DE" sz="1050" dirty="0">
                  <a:solidFill>
                    <a:prstClr val="black"/>
                  </a:solidFill>
                </a:rPr>
                <a:t> </a:t>
              </a:r>
              <a:r>
                <a:rPr kumimoji="0" lang="de-DE" sz="105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ÖPNV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Prüfung und Weitergabe der Daten 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22675" y="3014125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643470" y="3014125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80274" y="3006204"/>
              <a:ext cx="2037761" cy="17627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911138" y="2982635"/>
              <a:ext cx="2037762" cy="17627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34621" y="4127564"/>
            <a:ext cx="1017732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50" b="1" i="0" u="none" strike="noStrike" kern="1200" cap="none" spc="0" normalizeH="0" baseline="0" noProof="0" dirty="0">
                <a:ln>
                  <a:noFill/>
                </a:ln>
                <a:solidFill>
                  <a:srgbClr val="EE71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Sichtbarkeitslinie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95323" y="2713377"/>
            <a:ext cx="10368000" cy="1240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4621" y="2602568"/>
            <a:ext cx="1017732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50" b="1" i="0" u="none" strike="noStrike" kern="1200" cap="none" spc="0" normalizeH="0" baseline="0" noProof="0" dirty="0">
                <a:ln>
                  <a:noFill/>
                </a:ln>
                <a:solidFill>
                  <a:srgbClr val="EE71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Interaktionslinie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697592" y="4297847"/>
            <a:ext cx="7272003" cy="1365497"/>
            <a:chOff x="704828" y="4328959"/>
            <a:chExt cx="7207866" cy="1343221"/>
          </a:xfrm>
        </p:grpSpPr>
        <p:sp>
          <p:nvSpPr>
            <p:cNvPr id="31" name="Rectangle 30"/>
            <p:cNvSpPr/>
            <p:nvPr/>
          </p:nvSpPr>
          <p:spPr>
            <a:xfrm>
              <a:off x="704828" y="4338677"/>
              <a:ext cx="822081" cy="13220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Backstage-Aktivitäten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Nötige interne </a:t>
              </a:r>
              <a:r>
                <a:rPr kumimoji="0" lang="de-DE" sz="675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Handlungsschrit-te</a:t>
              </a:r>
              <a:r>
                <a:rPr kumimoji="0" lang="de-DE" sz="675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, Prozesse, Ressourcen und Technologien, um die Kunden-aktivitäten und Interaktionen zu ermöglichen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204140" y="4331390"/>
              <a:ext cx="1528321" cy="132204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Daten gehen ans</a:t>
              </a:r>
              <a:r>
                <a:rPr kumimoji="0" lang="de-DE" sz="105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 HCM-Team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HCM-Management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50" dirty="0">
                  <a:solidFill>
                    <a:prstClr val="black"/>
                  </a:solidFill>
                  <a:latin typeface="+mj-lt"/>
                </a:rPr>
                <a:t>Verarbeitet Buchung in der Gehaltszahlung</a:t>
              </a: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384373" y="4350139"/>
              <a:ext cx="1528321" cy="1322041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>
                <a:defRPr/>
              </a:pPr>
              <a:r>
                <a:rPr lang="de-DE" sz="1050" dirty="0">
                  <a:solidFill>
                    <a:prstClr val="black"/>
                  </a:solidFill>
                  <a:latin typeface="+mj-lt"/>
                </a:rPr>
                <a:t>Abgleich Rechnung mit Gehaltszahlungen durch </a:t>
              </a:r>
              <a:r>
                <a:rPr lang="de-DE" sz="1050" dirty="0" err="1">
                  <a:solidFill>
                    <a:prstClr val="black"/>
                  </a:solidFill>
                </a:rPr>
                <a:t>Mobilitätsbeauftragte:r</a:t>
              </a:r>
              <a:r>
                <a:rPr lang="de-DE" sz="1050" dirty="0">
                  <a:solidFill>
                    <a:prstClr val="black"/>
                  </a:solidFill>
                  <a:latin typeface="+mj-lt"/>
                </a:rPr>
                <a:t> ÖPNV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94256" y="4350138"/>
              <a:ext cx="1528321" cy="132204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050" dirty="0">
                  <a:solidFill>
                    <a:prstClr val="black"/>
                  </a:solidFill>
                  <a:latin typeface="+mj-lt"/>
                </a:rPr>
                <a:t>Stadtwerke MS stellt Rechnung aus, LWL begleicht die Rechnung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603243" y="4328959"/>
              <a:ext cx="1528321" cy="1322041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Stadtwerke MS stellt das</a:t>
              </a:r>
              <a:r>
                <a:rPr kumimoji="0" lang="de-DE" sz="105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 Ticket aus und versendet es an den Kunden</a:t>
              </a:r>
              <a:endParaRPr kumimoji="0" lang="de-D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368746" y="335308"/>
            <a:ext cx="8400456" cy="413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360000">
              <a:defRPr/>
            </a:pP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Leistungs</a:t>
            </a:r>
            <a:r>
              <a:rPr lang="en-GB" sz="2085" b="1" dirty="0">
                <a:solidFill>
                  <a:schemeClr val="tx2"/>
                </a:solidFill>
                <a:latin typeface="+mj-lt"/>
              </a:rPr>
              <a:t>-Blueprint: </a:t>
            </a: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Buchung</a:t>
            </a:r>
            <a:r>
              <a:rPr lang="en-GB" sz="2085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en-GB" sz="2085" b="1" dirty="0" err="1">
                <a:solidFill>
                  <a:schemeClr val="tx2"/>
                </a:solidFill>
                <a:latin typeface="+mj-lt"/>
              </a:rPr>
              <a:t>JobTicket</a:t>
            </a:r>
            <a:r>
              <a:rPr lang="en-GB" sz="2085" b="1" dirty="0">
                <a:solidFill>
                  <a:schemeClr val="tx2"/>
                </a:solidFill>
                <a:latin typeface="+mj-lt"/>
              </a:rPr>
              <a:t>/D-Ticket</a:t>
            </a:r>
            <a:endParaRPr kumimoji="0" lang="de-DE" sz="1042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3" name="Rectangle 17">
            <a:extLst>
              <a:ext uri="{FF2B5EF4-FFF2-40B4-BE49-F238E27FC236}">
                <a16:creationId xmlns:a16="http://schemas.microsoft.com/office/drawing/2014/main" id="{C6E41F35-AB84-4659-A6DB-4B561F1F3B9A}"/>
              </a:ext>
            </a:extLst>
          </p:cNvPr>
          <p:cNvSpPr/>
          <p:nvPr/>
        </p:nvSpPr>
        <p:spPr>
          <a:xfrm>
            <a:off x="1634139" y="1254105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de-DE" sz="1050" dirty="0" err="1">
                <a:solidFill>
                  <a:prstClr val="black"/>
                </a:solidFill>
              </a:rPr>
              <a:t>Intranetformular</a:t>
            </a:r>
            <a:r>
              <a:rPr lang="de-DE" sz="1050" dirty="0">
                <a:solidFill>
                  <a:prstClr val="black"/>
                </a:solidFill>
              </a:rPr>
              <a:t> ausfüllen und absenden</a:t>
            </a:r>
          </a:p>
        </p:txBody>
      </p:sp>
      <p:sp>
        <p:nvSpPr>
          <p:cNvPr id="12" name="Rectangle 44">
            <a:extLst>
              <a:ext uri="{FF2B5EF4-FFF2-40B4-BE49-F238E27FC236}">
                <a16:creationId xmlns:a16="http://schemas.microsoft.com/office/drawing/2014/main" id="{B524C030-5651-444C-B1AC-35B043316452}"/>
              </a:ext>
            </a:extLst>
          </p:cNvPr>
          <p:cNvSpPr/>
          <p:nvPr/>
        </p:nvSpPr>
        <p:spPr>
          <a:xfrm>
            <a:off x="8058699" y="4330336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2" name="Rectangle 17">
            <a:extLst>
              <a:ext uri="{FF2B5EF4-FFF2-40B4-BE49-F238E27FC236}">
                <a16:creationId xmlns:a16="http://schemas.microsoft.com/office/drawing/2014/main" id="{C6E41F35-AB84-4659-A6DB-4B561F1F3B9A}"/>
              </a:ext>
            </a:extLst>
          </p:cNvPr>
          <p:cNvSpPr/>
          <p:nvPr/>
        </p:nvSpPr>
        <p:spPr>
          <a:xfrm>
            <a:off x="3224736" y="1274876"/>
            <a:ext cx="1528321" cy="132204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de-DE" sz="1050" dirty="0">
                <a:solidFill>
                  <a:prstClr val="black"/>
                </a:solidFill>
              </a:rPr>
              <a:t>Kunde erhält Ticket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>
            <a:off x="2208362" y="2274032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Grafik 54">
            <a:extLst>
              <a:ext uri="{FF2B5EF4-FFF2-40B4-BE49-F238E27FC236}">
                <a16:creationId xmlns:a16="http://schemas.microsoft.com/office/drawing/2014/main" id="{7A700039-F256-4657-99C7-07647CD42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70" y="2154810"/>
            <a:ext cx="243861" cy="749873"/>
          </a:xfrm>
          <a:prstGeom prst="rect">
            <a:avLst/>
          </a:prstGeom>
        </p:spPr>
      </p:pic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AC51D5DD-10FE-4905-88F7-FAFF87BC5AAC}"/>
              </a:ext>
            </a:extLst>
          </p:cNvPr>
          <p:cNvCxnSpPr>
            <a:cxnSpLocks/>
          </p:cNvCxnSpPr>
          <p:nvPr/>
        </p:nvCxnSpPr>
        <p:spPr>
          <a:xfrm>
            <a:off x="2279430" y="3924452"/>
            <a:ext cx="0" cy="585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EC572A7-4290-8A96-C25D-E6D0C093E6C1}"/>
              </a:ext>
            </a:extLst>
          </p:cNvPr>
          <p:cNvSpPr/>
          <p:nvPr/>
        </p:nvSpPr>
        <p:spPr>
          <a:xfrm rot="20265188">
            <a:off x="50124" y="202859"/>
            <a:ext cx="1290397" cy="74673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Beispiel 2</a:t>
            </a:r>
          </a:p>
        </p:txBody>
      </p:sp>
    </p:spTree>
    <p:extLst>
      <p:ext uri="{BB962C8B-B14F-4D97-AF65-F5344CB8AC3E}">
        <p14:creationId xmlns:p14="http://schemas.microsoft.com/office/powerpoint/2010/main" val="277797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fb104aec-0db3-4588-9b8e-0cc35615dd66"/>
</p:tagLst>
</file>

<file path=ppt/theme/theme1.xml><?xml version="1.0" encoding="utf-8"?>
<a:theme xmlns:a="http://schemas.openxmlformats.org/drawingml/2006/main" name="Folie blanco">
  <a:themeElements>
    <a:clrScheme name="LWL 20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A3E4"/>
      </a:accent1>
      <a:accent2>
        <a:srgbClr val="005493"/>
      </a:accent2>
      <a:accent3>
        <a:srgbClr val="9B182A"/>
      </a:accent3>
      <a:accent4>
        <a:srgbClr val="EE7100"/>
      </a:accent4>
      <a:accent5>
        <a:srgbClr val="B4B2B2"/>
      </a:accent5>
      <a:accent6>
        <a:srgbClr val="00325F"/>
      </a:accent6>
      <a:hlink>
        <a:srgbClr val="E3000F"/>
      </a:hlink>
      <a:folHlink>
        <a:srgbClr val="878185"/>
      </a:folHlink>
    </a:clrScheme>
    <a:fontScheme name="LWL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WL-Folien_allgemein_SUI_20190131_16-9.potx" id="{7228B345-243C-489C-9BBD-5ECC2146C5A0}" vid="{224D954C-E292-43B9-9431-510B268D1DD8}"/>
    </a:ext>
  </a:extLst>
</a:theme>
</file>

<file path=ppt/theme/theme2.xml><?xml version="1.0" encoding="utf-8"?>
<a:theme xmlns:a="http://schemas.openxmlformats.org/drawingml/2006/main" name="1_Folie blanco">
  <a:themeElements>
    <a:clrScheme name="LWL 20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A3E4"/>
      </a:accent1>
      <a:accent2>
        <a:srgbClr val="005493"/>
      </a:accent2>
      <a:accent3>
        <a:srgbClr val="9B182A"/>
      </a:accent3>
      <a:accent4>
        <a:srgbClr val="EE7100"/>
      </a:accent4>
      <a:accent5>
        <a:srgbClr val="B4B2B2"/>
      </a:accent5>
      <a:accent6>
        <a:srgbClr val="00325F"/>
      </a:accent6>
      <a:hlink>
        <a:srgbClr val="E3000F"/>
      </a:hlink>
      <a:folHlink>
        <a:srgbClr val="878185"/>
      </a:folHlink>
    </a:clrScheme>
    <a:fontScheme name="LWL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WL-Folien_allgemein_SUI_20190131_16-9.potx" id="{7228B345-243C-489C-9BBD-5ECC2146C5A0}" vid="{224D954C-E292-43B9-9431-510B268D1DD8}"/>
    </a:ext>
  </a:extLst>
</a:theme>
</file>

<file path=ppt/theme/theme3.xml><?xml version="1.0" encoding="utf-8"?>
<a:theme xmlns:a="http://schemas.openxmlformats.org/drawingml/2006/main" name="Nordlicht">
  <a:themeElements>
    <a:clrScheme name="NORDLICHT">
      <a:dk1>
        <a:srgbClr val="FFFFFF"/>
      </a:dk1>
      <a:lt1>
        <a:srgbClr val="6B6562"/>
      </a:lt1>
      <a:dk2>
        <a:srgbClr val="C4BCB3"/>
      </a:dk2>
      <a:lt2>
        <a:srgbClr val="000000"/>
      </a:lt2>
      <a:accent1>
        <a:srgbClr val="C4BCB3"/>
      </a:accent1>
      <a:accent2>
        <a:srgbClr val="6B6562"/>
      </a:accent2>
      <a:accent3>
        <a:srgbClr val="A01517"/>
      </a:accent3>
      <a:accent4>
        <a:srgbClr val="608890"/>
      </a:accent4>
      <a:accent5>
        <a:srgbClr val="000000"/>
      </a:accent5>
      <a:accent6>
        <a:srgbClr val="6B6562"/>
      </a:accent6>
      <a:hlink>
        <a:srgbClr val="6B6562"/>
      </a:hlink>
      <a:folHlink>
        <a:srgbClr val="6B6562"/>
      </a:folHlink>
    </a:clrScheme>
    <a:fontScheme name="NORDLICHT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</a:spPr>
      <a:bodyPr rtlCol="0" anchor="ctr"/>
      <a:lstStyle>
        <a:defPPr algn="ctr">
          <a:defRPr sz="2000" dirty="0" err="1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2_Folie blanco">
  <a:themeElements>
    <a:clrScheme name="LWL 20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A3E4"/>
      </a:accent1>
      <a:accent2>
        <a:srgbClr val="005493"/>
      </a:accent2>
      <a:accent3>
        <a:srgbClr val="9B182A"/>
      </a:accent3>
      <a:accent4>
        <a:srgbClr val="EE7100"/>
      </a:accent4>
      <a:accent5>
        <a:srgbClr val="B4B2B2"/>
      </a:accent5>
      <a:accent6>
        <a:srgbClr val="00325F"/>
      </a:accent6>
      <a:hlink>
        <a:srgbClr val="E3000F"/>
      </a:hlink>
      <a:folHlink>
        <a:srgbClr val="878185"/>
      </a:folHlink>
    </a:clrScheme>
    <a:fontScheme name="LWL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WL-Folien_allgemein_SUI_20190131_16-9.potx" id="{7228B345-243C-489C-9BBD-5ECC2146C5A0}" vid="{224D954C-E292-43B9-9431-510B268D1DD8}"/>
    </a:ext>
  </a:extLst>
</a:theme>
</file>

<file path=ppt/theme/theme5.xml><?xml version="1.0" encoding="utf-8"?>
<a:theme xmlns:a="http://schemas.openxmlformats.org/drawingml/2006/main" name="3_Folie blanco">
  <a:themeElements>
    <a:clrScheme name="LWL 20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A3E4"/>
      </a:accent1>
      <a:accent2>
        <a:srgbClr val="005493"/>
      </a:accent2>
      <a:accent3>
        <a:srgbClr val="9B182A"/>
      </a:accent3>
      <a:accent4>
        <a:srgbClr val="EE7100"/>
      </a:accent4>
      <a:accent5>
        <a:srgbClr val="B4B2B2"/>
      </a:accent5>
      <a:accent6>
        <a:srgbClr val="00325F"/>
      </a:accent6>
      <a:hlink>
        <a:srgbClr val="E3000F"/>
      </a:hlink>
      <a:folHlink>
        <a:srgbClr val="878185"/>
      </a:folHlink>
    </a:clrScheme>
    <a:fontScheme name="LWL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WL-Folien_allgemein_SUI_20190131_16-9.potx" id="{7228B345-243C-489C-9BBD-5ECC2146C5A0}" vid="{224D954C-E292-43B9-9431-510B268D1DD8}"/>
    </a:ext>
  </a:extLst>
</a:theme>
</file>

<file path=ppt/theme/theme6.xml><?xml version="1.0" encoding="utf-8"?>
<a:theme xmlns:a="http://schemas.openxmlformats.org/drawingml/2006/main" name="4_Folie blanco">
  <a:themeElements>
    <a:clrScheme name="LWL 20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A3E4"/>
      </a:accent1>
      <a:accent2>
        <a:srgbClr val="005493"/>
      </a:accent2>
      <a:accent3>
        <a:srgbClr val="9B182A"/>
      </a:accent3>
      <a:accent4>
        <a:srgbClr val="EE7100"/>
      </a:accent4>
      <a:accent5>
        <a:srgbClr val="B4B2B2"/>
      </a:accent5>
      <a:accent6>
        <a:srgbClr val="00325F"/>
      </a:accent6>
      <a:hlink>
        <a:srgbClr val="E3000F"/>
      </a:hlink>
      <a:folHlink>
        <a:srgbClr val="878185"/>
      </a:folHlink>
    </a:clrScheme>
    <a:fontScheme name="LWL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WL-Folien_allgemein_SUI_20190131_16-9.potx" id="{7228B345-243C-489C-9BBD-5ECC2146C5A0}" vid="{224D954C-E292-43B9-9431-510B268D1DD8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881708181E4549945FBF1804AAFE44" ma:contentTypeVersion="" ma:contentTypeDescription="Ein neues Dokument erstellen." ma:contentTypeScope="" ma:versionID="f2983ea1c14012c2d4598e7a8c2eae55">
  <xsd:schema xmlns:xsd="http://www.w3.org/2001/XMLSchema" xmlns:xs="http://www.w3.org/2001/XMLSchema" xmlns:p="http://schemas.microsoft.com/office/2006/metadata/properties" xmlns:ns2="51518db2-d5a2-438b-b34d-4f346610183e" targetNamespace="http://schemas.microsoft.com/office/2006/metadata/properties" ma:root="true" ma:fieldsID="f0dddc44789ed3cb31338436b0b66b0d" ns2:_="">
    <xsd:import namespace="51518db2-d5a2-438b-b34d-4f346610183e"/>
    <xsd:element name="properties">
      <xsd:complexType>
        <xsd:sequence>
          <xsd:element name="documentManagement">
            <xsd:complexType>
              <xsd:all>
                <xsd:element ref="ns2:Thema" minOccurs="0"/>
                <xsd:element ref="ns2:Dokumentenar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518db2-d5a2-438b-b34d-4f346610183e" elementFormDefault="qualified">
    <xsd:import namespace="http://schemas.microsoft.com/office/2006/documentManagement/types"/>
    <xsd:import namespace="http://schemas.microsoft.com/office/infopath/2007/PartnerControls"/>
    <xsd:element name="Thema" ma:index="1" nillable="true" ma:displayName="Thema" ma:default="Fachliche Information" ma:format="Dropdown" ma:indexed="true" ma:internalName="Thema">
      <xsd:simpleType>
        <xsd:union memberTypes="dms:Text">
          <xsd:simpleType>
            <xsd:restriction base="dms:Choice">
              <xsd:enumeration value="Fachliche Information"/>
              <xsd:enumeration value="Tagung und Veranstaltung"/>
              <xsd:enumeration value="Technische Information"/>
              <xsd:enumeration value="erstellte LWL Dokumente"/>
              <xsd:enumeration value="Projekt"/>
            </xsd:restriction>
          </xsd:simpleType>
        </xsd:union>
      </xsd:simpleType>
    </xsd:element>
    <xsd:element name="Dokumentenart" ma:index="2" nillable="true" ma:displayName="Dokumentenart" ma:default="Dokumentation" ma:format="Dropdown" ma:internalName="Dokumentenart">
      <xsd:simpleType>
        <xsd:restriction base="dms:Choice">
          <xsd:enumeration value="Dokumentation"/>
          <xsd:enumeration value="Protokoll"/>
          <xsd:enumeration value="Konzept"/>
          <xsd:enumeration value="Leitfaden"/>
          <xsd:enumeration value="Präsentatio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haltstyp"/>
        <xsd:element ref="dc:title" minOccurs="0" maxOccurs="1" ma:index="3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ema xmlns="51518db2-d5a2-438b-b34d-4f346610183e">Projekt</Thema>
    <Dokumentenart xmlns="51518db2-d5a2-438b-b34d-4f346610183e">Präsentation</Dokumentenart>
  </documentManagement>
</p:properties>
</file>

<file path=customXml/itemProps1.xml><?xml version="1.0" encoding="utf-8"?>
<ds:datastoreItem xmlns:ds="http://schemas.openxmlformats.org/officeDocument/2006/customXml" ds:itemID="{7B9CA915-4818-41E8-90CF-62BAF22E5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518db2-d5a2-438b-b34d-4f3466101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92EF2B-85A8-4C70-8674-A7615C8698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2134DD-3767-42C7-A80E-F49552ED023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1518db2-d5a2-438b-b34d-4f346610183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lwl-folien_allgemein_sui_20190131_16-9</Template>
  <TotalTime>0</TotalTime>
  <Words>425</Words>
  <Application>Microsoft Office PowerPoint</Application>
  <PresentationFormat>Benutzerdefiniert</PresentationFormat>
  <Paragraphs>64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5</vt:i4>
      </vt:variant>
    </vt:vector>
  </HeadingPairs>
  <TitlesOfParts>
    <vt:vector size="16" baseType="lpstr">
      <vt:lpstr>Akkurat</vt:lpstr>
      <vt:lpstr>Arial</vt:lpstr>
      <vt:lpstr>Calibri</vt:lpstr>
      <vt:lpstr>Segoe UI</vt:lpstr>
      <vt:lpstr>Symbol</vt:lpstr>
      <vt:lpstr>Folie blanco</vt:lpstr>
      <vt:lpstr>1_Folie blanco</vt:lpstr>
      <vt:lpstr>Nordlicht</vt:lpstr>
      <vt:lpstr>2_Folie blanco</vt:lpstr>
      <vt:lpstr>3_Folie blanco</vt:lpstr>
      <vt:lpstr>4_Folie blanco</vt:lpstr>
      <vt:lpstr>Leistungs-Blueprint</vt:lpstr>
      <vt:lpstr>Methodisches Vorgehen</vt:lpstr>
      <vt:lpstr>PowerPoint-Präsentation</vt:lpstr>
      <vt:lpstr>PowerPoint-Präsentation</vt:lpstr>
      <vt:lpstr>PowerPoint-Präsentation</vt:lpstr>
    </vt:vector>
  </TitlesOfParts>
  <Company>LWL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Digitaler Arbeitsplatz</dc:title>
  <dc:creator>Forbrig, Uta</dc:creator>
  <cp:lastModifiedBy>p021r403</cp:lastModifiedBy>
  <cp:revision>395</cp:revision>
  <dcterms:created xsi:type="dcterms:W3CDTF">2019-02-15T11:58:08Z</dcterms:created>
  <dcterms:modified xsi:type="dcterms:W3CDTF">2024-03-25T15:15:57Z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0x010100BC881708181E4549945FBF1804AAFE44</vt:lpwstr>
  </property>
</Properties>
</file>