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4"/>
    <p:sldMasterId id="2147483678" r:id="rId5"/>
    <p:sldMasterId id="2147483694" r:id="rId6"/>
  </p:sldMasterIdLst>
  <p:notesMasterIdLst>
    <p:notesMasterId r:id="rId10"/>
  </p:notesMasterIdLst>
  <p:handoutMasterIdLst>
    <p:handoutMasterId r:id="rId11"/>
  </p:handoutMasterIdLst>
  <p:sldIdLst>
    <p:sldId id="275" r:id="rId7"/>
    <p:sldId id="277" r:id="rId8"/>
    <p:sldId id="274" r:id="rId9"/>
  </p:sldIdLst>
  <p:sldSz cx="12193588" cy="6858000"/>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guide id="3" orient="horz" pos="3385" userDrawn="1">
          <p15:clr>
            <a:srgbClr val="A4A3A4"/>
          </p15:clr>
        </p15:guide>
        <p15:guide id="4" pos="43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25F"/>
    <a:srgbClr val="C9C4BD"/>
    <a:srgbClr val="005493"/>
    <a:srgbClr val="B61026"/>
    <a:srgbClr val="D85406"/>
    <a:srgbClr val="731425"/>
    <a:srgbClr val="B50F26"/>
    <a:srgbClr val="00475C"/>
    <a:srgbClr val="5F8DA1"/>
    <a:srgbClr val="8781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8D14F8-7773-45D4-A8E2-CF273CC36A07}" v="2" dt="2024-05-06T07:54:13.7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36" autoAdjust="0"/>
    <p:restoredTop sz="95907" autoAdjust="0"/>
  </p:normalViewPr>
  <p:slideViewPr>
    <p:cSldViewPr snapToObjects="1">
      <p:cViewPr varScale="1">
        <p:scale>
          <a:sx n="63" d="100"/>
          <a:sy n="63" d="100"/>
        </p:scale>
        <p:origin x="784" y="44"/>
      </p:cViewPr>
      <p:guideLst>
        <p:guide orient="horz" pos="2160"/>
        <p:guide pos="3841"/>
        <p:guide orient="horz" pos="3385"/>
        <p:guide pos="438"/>
      </p:guideLst>
    </p:cSldViewPr>
  </p:slideViewPr>
  <p:outlineViewPr>
    <p:cViewPr>
      <p:scale>
        <a:sx n="33" d="100"/>
        <a:sy n="33" d="100"/>
      </p:scale>
      <p:origin x="0" y="0"/>
    </p:cViewPr>
  </p:outlineViewPr>
  <p:notesTextViewPr>
    <p:cViewPr>
      <p:scale>
        <a:sx n="125" d="100"/>
        <a:sy n="125" d="100"/>
      </p:scale>
      <p:origin x="0" y="0"/>
    </p:cViewPr>
  </p:notesTextViewPr>
  <p:notesViewPr>
    <p:cSldViewPr snapToObjects="1">
      <p:cViewPr varScale="1">
        <p:scale>
          <a:sx n="78" d="100"/>
          <a:sy n="78" d="100"/>
        </p:scale>
        <p:origin x="-394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nja Hille" userId="2d35ebd5148c5acd" providerId="LiveId" clId="{858D14F8-7773-45D4-A8E2-CF273CC36A07}"/>
    <pc:docChg chg="custSel delSld modSld">
      <pc:chgData name="Tanja Hille" userId="2d35ebd5148c5acd" providerId="LiveId" clId="{858D14F8-7773-45D4-A8E2-CF273CC36A07}" dt="2024-05-08T08:20:02.897" v="1993" actId="20577"/>
      <pc:docMkLst>
        <pc:docMk/>
      </pc:docMkLst>
      <pc:sldChg chg="del">
        <pc:chgData name="Tanja Hille" userId="2d35ebd5148c5acd" providerId="LiveId" clId="{858D14F8-7773-45D4-A8E2-CF273CC36A07}" dt="2024-05-06T07:54:31.919" v="797" actId="47"/>
        <pc:sldMkLst>
          <pc:docMk/>
          <pc:sldMk cId="3144759076" sldId="257"/>
        </pc:sldMkLst>
      </pc:sldChg>
      <pc:sldChg chg="addSp delSp modSp mod">
        <pc:chgData name="Tanja Hille" userId="2d35ebd5148c5acd" providerId="LiveId" clId="{858D14F8-7773-45D4-A8E2-CF273CC36A07}" dt="2024-05-06T07:54:26.545" v="795" actId="1076"/>
        <pc:sldMkLst>
          <pc:docMk/>
          <pc:sldMk cId="1144955888" sldId="274"/>
        </pc:sldMkLst>
        <pc:spChg chg="add mod">
          <ac:chgData name="Tanja Hille" userId="2d35ebd5148c5acd" providerId="LiveId" clId="{858D14F8-7773-45D4-A8E2-CF273CC36A07}" dt="2024-05-06T07:54:13.768" v="792"/>
          <ac:spMkLst>
            <pc:docMk/>
            <pc:sldMk cId="1144955888" sldId="274"/>
            <ac:spMk id="2" creationId="{9F6D0C79-AA07-0D6B-3E7E-7D852FC1B5AD}"/>
          </ac:spMkLst>
        </pc:spChg>
        <pc:spChg chg="del">
          <ac:chgData name="Tanja Hille" userId="2d35ebd5148c5acd" providerId="LiveId" clId="{858D14F8-7773-45D4-A8E2-CF273CC36A07}" dt="2024-05-06T07:54:12.589" v="791" actId="478"/>
          <ac:spMkLst>
            <pc:docMk/>
            <pc:sldMk cId="1144955888" sldId="274"/>
            <ac:spMk id="4" creationId="{E4B10BB2-461C-64EA-FAC7-F7E04F2F1AFD}"/>
          </ac:spMkLst>
        </pc:spChg>
        <pc:spChg chg="del">
          <ac:chgData name="Tanja Hille" userId="2d35ebd5148c5acd" providerId="LiveId" clId="{858D14F8-7773-45D4-A8E2-CF273CC36A07}" dt="2024-05-06T07:54:12.589" v="791" actId="478"/>
          <ac:spMkLst>
            <pc:docMk/>
            <pc:sldMk cId="1144955888" sldId="274"/>
            <ac:spMk id="5" creationId="{3AA49BC9-85DE-2228-42A9-84A1F8FA702D}"/>
          </ac:spMkLst>
        </pc:spChg>
        <pc:spChg chg="del">
          <ac:chgData name="Tanja Hille" userId="2d35ebd5148c5acd" providerId="LiveId" clId="{858D14F8-7773-45D4-A8E2-CF273CC36A07}" dt="2024-05-06T07:54:12.589" v="791" actId="478"/>
          <ac:spMkLst>
            <pc:docMk/>
            <pc:sldMk cId="1144955888" sldId="274"/>
            <ac:spMk id="6" creationId="{692ED4C6-8D48-679F-79A6-ACDBE0C09FE9}"/>
          </ac:spMkLst>
        </pc:spChg>
        <pc:spChg chg="del">
          <ac:chgData name="Tanja Hille" userId="2d35ebd5148c5acd" providerId="LiveId" clId="{858D14F8-7773-45D4-A8E2-CF273CC36A07}" dt="2024-05-06T07:54:12.589" v="791" actId="478"/>
          <ac:spMkLst>
            <pc:docMk/>
            <pc:sldMk cId="1144955888" sldId="274"/>
            <ac:spMk id="7" creationId="{00000000-0000-0000-0000-000000000000}"/>
          </ac:spMkLst>
        </pc:spChg>
        <pc:spChg chg="del">
          <ac:chgData name="Tanja Hille" userId="2d35ebd5148c5acd" providerId="LiveId" clId="{858D14F8-7773-45D4-A8E2-CF273CC36A07}" dt="2024-05-06T07:54:12.589" v="791" actId="478"/>
          <ac:spMkLst>
            <pc:docMk/>
            <pc:sldMk cId="1144955888" sldId="274"/>
            <ac:spMk id="8" creationId="{00000000-0000-0000-0000-000000000000}"/>
          </ac:spMkLst>
        </pc:spChg>
        <pc:spChg chg="del">
          <ac:chgData name="Tanja Hille" userId="2d35ebd5148c5acd" providerId="LiveId" clId="{858D14F8-7773-45D4-A8E2-CF273CC36A07}" dt="2024-05-06T07:54:12.589" v="791" actId="478"/>
          <ac:spMkLst>
            <pc:docMk/>
            <pc:sldMk cId="1144955888" sldId="274"/>
            <ac:spMk id="9" creationId="{00000000-0000-0000-0000-000000000000}"/>
          </ac:spMkLst>
        </pc:spChg>
        <pc:spChg chg="del">
          <ac:chgData name="Tanja Hille" userId="2d35ebd5148c5acd" providerId="LiveId" clId="{858D14F8-7773-45D4-A8E2-CF273CC36A07}" dt="2024-05-06T07:54:12.589" v="791" actId="478"/>
          <ac:spMkLst>
            <pc:docMk/>
            <pc:sldMk cId="1144955888" sldId="274"/>
            <ac:spMk id="11" creationId="{00000000-0000-0000-0000-000000000000}"/>
          </ac:spMkLst>
        </pc:spChg>
        <pc:spChg chg="mod ord">
          <ac:chgData name="Tanja Hille" userId="2d35ebd5148c5acd" providerId="LiveId" clId="{858D14F8-7773-45D4-A8E2-CF273CC36A07}" dt="2024-05-06T07:54:26.545" v="795" actId="1076"/>
          <ac:spMkLst>
            <pc:docMk/>
            <pc:sldMk cId="1144955888" sldId="274"/>
            <ac:spMk id="12" creationId="{2558D4EF-CFB2-60F7-243C-B3757A53AD74}"/>
          </ac:spMkLst>
        </pc:spChg>
        <pc:spChg chg="add mod">
          <ac:chgData name="Tanja Hille" userId="2d35ebd5148c5acd" providerId="LiveId" clId="{858D14F8-7773-45D4-A8E2-CF273CC36A07}" dt="2024-05-06T07:54:13.768" v="792"/>
          <ac:spMkLst>
            <pc:docMk/>
            <pc:sldMk cId="1144955888" sldId="274"/>
            <ac:spMk id="13" creationId="{DAA2AEB2-3A0C-6E6C-7B87-AF269872D8BB}"/>
          </ac:spMkLst>
        </pc:spChg>
        <pc:spChg chg="add mod">
          <ac:chgData name="Tanja Hille" userId="2d35ebd5148c5acd" providerId="LiveId" clId="{858D14F8-7773-45D4-A8E2-CF273CC36A07}" dt="2024-05-06T07:54:13.768" v="792"/>
          <ac:spMkLst>
            <pc:docMk/>
            <pc:sldMk cId="1144955888" sldId="274"/>
            <ac:spMk id="14" creationId="{8872DDD3-2422-B8E1-57E9-349FDE702556}"/>
          </ac:spMkLst>
        </pc:spChg>
        <pc:spChg chg="del">
          <ac:chgData name="Tanja Hille" userId="2d35ebd5148c5acd" providerId="LiveId" clId="{858D14F8-7773-45D4-A8E2-CF273CC36A07}" dt="2024-05-06T07:54:12.589" v="791" actId="478"/>
          <ac:spMkLst>
            <pc:docMk/>
            <pc:sldMk cId="1144955888" sldId="274"/>
            <ac:spMk id="15" creationId="{00000000-0000-0000-0000-000000000000}"/>
          </ac:spMkLst>
        </pc:spChg>
        <pc:spChg chg="del">
          <ac:chgData name="Tanja Hille" userId="2d35ebd5148c5acd" providerId="LiveId" clId="{858D14F8-7773-45D4-A8E2-CF273CC36A07}" dt="2024-05-06T07:54:12.589" v="791" actId="478"/>
          <ac:spMkLst>
            <pc:docMk/>
            <pc:sldMk cId="1144955888" sldId="274"/>
            <ac:spMk id="16" creationId="{00000000-0000-0000-0000-000000000000}"/>
          </ac:spMkLst>
        </pc:spChg>
        <pc:spChg chg="del">
          <ac:chgData name="Tanja Hille" userId="2d35ebd5148c5acd" providerId="LiveId" clId="{858D14F8-7773-45D4-A8E2-CF273CC36A07}" dt="2024-05-06T07:54:12.589" v="791" actId="478"/>
          <ac:spMkLst>
            <pc:docMk/>
            <pc:sldMk cId="1144955888" sldId="274"/>
            <ac:spMk id="17" creationId="{00000000-0000-0000-0000-000000000000}"/>
          </ac:spMkLst>
        </pc:spChg>
        <pc:spChg chg="del">
          <ac:chgData name="Tanja Hille" userId="2d35ebd5148c5acd" providerId="LiveId" clId="{858D14F8-7773-45D4-A8E2-CF273CC36A07}" dt="2024-05-06T07:54:12.589" v="791" actId="478"/>
          <ac:spMkLst>
            <pc:docMk/>
            <pc:sldMk cId="1144955888" sldId="274"/>
            <ac:spMk id="18" creationId="{00000000-0000-0000-0000-000000000000}"/>
          </ac:spMkLst>
        </pc:spChg>
        <pc:spChg chg="del">
          <ac:chgData name="Tanja Hille" userId="2d35ebd5148c5acd" providerId="LiveId" clId="{858D14F8-7773-45D4-A8E2-CF273CC36A07}" dt="2024-05-06T07:54:12.589" v="791" actId="478"/>
          <ac:spMkLst>
            <pc:docMk/>
            <pc:sldMk cId="1144955888" sldId="274"/>
            <ac:spMk id="19" creationId="{00000000-0000-0000-0000-000000000000}"/>
          </ac:spMkLst>
        </pc:spChg>
        <pc:spChg chg="del">
          <ac:chgData name="Tanja Hille" userId="2d35ebd5148c5acd" providerId="LiveId" clId="{858D14F8-7773-45D4-A8E2-CF273CC36A07}" dt="2024-05-06T07:54:12.589" v="791" actId="478"/>
          <ac:spMkLst>
            <pc:docMk/>
            <pc:sldMk cId="1144955888" sldId="274"/>
            <ac:spMk id="20" creationId="{00000000-0000-0000-0000-000000000000}"/>
          </ac:spMkLst>
        </pc:spChg>
        <pc:spChg chg="del">
          <ac:chgData name="Tanja Hille" userId="2d35ebd5148c5acd" providerId="LiveId" clId="{858D14F8-7773-45D4-A8E2-CF273CC36A07}" dt="2024-05-06T07:54:12.589" v="791" actId="478"/>
          <ac:spMkLst>
            <pc:docMk/>
            <pc:sldMk cId="1144955888" sldId="274"/>
            <ac:spMk id="21" creationId="{00000000-0000-0000-0000-000000000000}"/>
          </ac:spMkLst>
        </pc:spChg>
        <pc:spChg chg="del">
          <ac:chgData name="Tanja Hille" userId="2d35ebd5148c5acd" providerId="LiveId" clId="{858D14F8-7773-45D4-A8E2-CF273CC36A07}" dt="2024-05-06T07:54:12.589" v="791" actId="478"/>
          <ac:spMkLst>
            <pc:docMk/>
            <pc:sldMk cId="1144955888" sldId="274"/>
            <ac:spMk id="22" creationId="{00000000-0000-0000-0000-000000000000}"/>
          </ac:spMkLst>
        </pc:spChg>
        <pc:spChg chg="add mod">
          <ac:chgData name="Tanja Hille" userId="2d35ebd5148c5acd" providerId="LiveId" clId="{858D14F8-7773-45D4-A8E2-CF273CC36A07}" dt="2024-05-06T07:54:13.768" v="792"/>
          <ac:spMkLst>
            <pc:docMk/>
            <pc:sldMk cId="1144955888" sldId="274"/>
            <ac:spMk id="23" creationId="{25E153DB-CF9A-E7F6-BFBF-89D369C55D64}"/>
          </ac:spMkLst>
        </pc:spChg>
        <pc:spChg chg="add mod">
          <ac:chgData name="Tanja Hille" userId="2d35ebd5148c5acd" providerId="LiveId" clId="{858D14F8-7773-45D4-A8E2-CF273CC36A07}" dt="2024-05-06T07:54:13.768" v="792"/>
          <ac:spMkLst>
            <pc:docMk/>
            <pc:sldMk cId="1144955888" sldId="274"/>
            <ac:spMk id="24" creationId="{867D7EDE-2251-1984-F9E5-EED5A4DAA49B}"/>
          </ac:spMkLst>
        </pc:spChg>
        <pc:spChg chg="add mod">
          <ac:chgData name="Tanja Hille" userId="2d35ebd5148c5acd" providerId="LiveId" clId="{858D14F8-7773-45D4-A8E2-CF273CC36A07}" dt="2024-05-06T07:54:13.768" v="792"/>
          <ac:spMkLst>
            <pc:docMk/>
            <pc:sldMk cId="1144955888" sldId="274"/>
            <ac:spMk id="25" creationId="{97D5D07B-3896-B4E9-7AF9-AFC7809EDD05}"/>
          </ac:spMkLst>
        </pc:spChg>
        <pc:spChg chg="add mod">
          <ac:chgData name="Tanja Hille" userId="2d35ebd5148c5acd" providerId="LiveId" clId="{858D14F8-7773-45D4-A8E2-CF273CC36A07}" dt="2024-05-06T07:54:13.768" v="792"/>
          <ac:spMkLst>
            <pc:docMk/>
            <pc:sldMk cId="1144955888" sldId="274"/>
            <ac:spMk id="26" creationId="{89584BF3-EE7C-4813-2639-F02C23FE818D}"/>
          </ac:spMkLst>
        </pc:spChg>
        <pc:spChg chg="add mod">
          <ac:chgData name="Tanja Hille" userId="2d35ebd5148c5acd" providerId="LiveId" clId="{858D14F8-7773-45D4-A8E2-CF273CC36A07}" dt="2024-05-06T07:54:13.768" v="792"/>
          <ac:spMkLst>
            <pc:docMk/>
            <pc:sldMk cId="1144955888" sldId="274"/>
            <ac:spMk id="27" creationId="{00EF251E-122B-7C5B-4B97-7D58D4A1F8EA}"/>
          </ac:spMkLst>
        </pc:spChg>
        <pc:spChg chg="add mod">
          <ac:chgData name="Tanja Hille" userId="2d35ebd5148c5acd" providerId="LiveId" clId="{858D14F8-7773-45D4-A8E2-CF273CC36A07}" dt="2024-05-06T07:54:13.768" v="792"/>
          <ac:spMkLst>
            <pc:docMk/>
            <pc:sldMk cId="1144955888" sldId="274"/>
            <ac:spMk id="28" creationId="{74C9D9B8-4E0B-87A4-693C-E65C6D34167E}"/>
          </ac:spMkLst>
        </pc:spChg>
        <pc:spChg chg="add mod">
          <ac:chgData name="Tanja Hille" userId="2d35ebd5148c5acd" providerId="LiveId" clId="{858D14F8-7773-45D4-A8E2-CF273CC36A07}" dt="2024-05-06T07:54:13.768" v="792"/>
          <ac:spMkLst>
            <pc:docMk/>
            <pc:sldMk cId="1144955888" sldId="274"/>
            <ac:spMk id="29" creationId="{EF113124-C78B-6CEE-9322-F128ECC73560}"/>
          </ac:spMkLst>
        </pc:spChg>
        <pc:spChg chg="add mod">
          <ac:chgData name="Tanja Hille" userId="2d35ebd5148c5acd" providerId="LiveId" clId="{858D14F8-7773-45D4-A8E2-CF273CC36A07}" dt="2024-05-06T07:54:13.768" v="792"/>
          <ac:spMkLst>
            <pc:docMk/>
            <pc:sldMk cId="1144955888" sldId="274"/>
            <ac:spMk id="30" creationId="{6394223D-913E-5D33-D85F-B105E9D133B0}"/>
          </ac:spMkLst>
        </pc:spChg>
        <pc:spChg chg="add mod">
          <ac:chgData name="Tanja Hille" userId="2d35ebd5148c5acd" providerId="LiveId" clId="{858D14F8-7773-45D4-A8E2-CF273CC36A07}" dt="2024-05-06T07:54:13.768" v="792"/>
          <ac:spMkLst>
            <pc:docMk/>
            <pc:sldMk cId="1144955888" sldId="274"/>
            <ac:spMk id="31" creationId="{D70240C7-77BE-1E7D-0F1D-23F7C8316AC5}"/>
          </ac:spMkLst>
        </pc:spChg>
        <pc:spChg chg="add mod">
          <ac:chgData name="Tanja Hille" userId="2d35ebd5148c5acd" providerId="LiveId" clId="{858D14F8-7773-45D4-A8E2-CF273CC36A07}" dt="2024-05-06T07:54:13.768" v="792"/>
          <ac:spMkLst>
            <pc:docMk/>
            <pc:sldMk cId="1144955888" sldId="274"/>
            <ac:spMk id="32" creationId="{5CD61FAD-21AB-D4A2-8ADA-6E7160D181B0}"/>
          </ac:spMkLst>
        </pc:spChg>
        <pc:spChg chg="add mod">
          <ac:chgData name="Tanja Hille" userId="2d35ebd5148c5acd" providerId="LiveId" clId="{858D14F8-7773-45D4-A8E2-CF273CC36A07}" dt="2024-05-06T07:54:13.768" v="792"/>
          <ac:spMkLst>
            <pc:docMk/>
            <pc:sldMk cId="1144955888" sldId="274"/>
            <ac:spMk id="33" creationId="{F83E895D-9CBE-84F7-4B0D-0F7D5CB8D5E8}"/>
          </ac:spMkLst>
        </pc:spChg>
        <pc:spChg chg="add mod">
          <ac:chgData name="Tanja Hille" userId="2d35ebd5148c5acd" providerId="LiveId" clId="{858D14F8-7773-45D4-A8E2-CF273CC36A07}" dt="2024-05-06T07:54:13.768" v="792"/>
          <ac:spMkLst>
            <pc:docMk/>
            <pc:sldMk cId="1144955888" sldId="274"/>
            <ac:spMk id="34" creationId="{1DC01AF5-E0C4-ED7C-1C2E-FE4D8457C216}"/>
          </ac:spMkLst>
        </pc:spChg>
        <pc:spChg chg="del">
          <ac:chgData name="Tanja Hille" userId="2d35ebd5148c5acd" providerId="LiveId" clId="{858D14F8-7773-45D4-A8E2-CF273CC36A07}" dt="2024-05-06T07:54:12.589" v="791" actId="478"/>
          <ac:spMkLst>
            <pc:docMk/>
            <pc:sldMk cId="1144955888" sldId="274"/>
            <ac:spMk id="35" creationId="{DE0B05D2-9E26-9BEA-D74C-34924DA2686C}"/>
          </ac:spMkLst>
        </pc:spChg>
        <pc:spChg chg="del">
          <ac:chgData name="Tanja Hille" userId="2d35ebd5148c5acd" providerId="LiveId" clId="{858D14F8-7773-45D4-A8E2-CF273CC36A07}" dt="2024-05-06T07:54:12.589" v="791" actId="478"/>
          <ac:spMkLst>
            <pc:docMk/>
            <pc:sldMk cId="1144955888" sldId="274"/>
            <ac:spMk id="36" creationId="{E08D973C-DF8A-C3D1-71AC-66ADE8AE74DD}"/>
          </ac:spMkLst>
        </pc:spChg>
        <pc:spChg chg="del">
          <ac:chgData name="Tanja Hille" userId="2d35ebd5148c5acd" providerId="LiveId" clId="{858D14F8-7773-45D4-A8E2-CF273CC36A07}" dt="2024-05-06T07:54:12.589" v="791" actId="478"/>
          <ac:spMkLst>
            <pc:docMk/>
            <pc:sldMk cId="1144955888" sldId="274"/>
            <ac:spMk id="37" creationId="{2D5072CD-6634-2BC1-DFA1-89FB571C508C}"/>
          </ac:spMkLst>
        </pc:spChg>
        <pc:spChg chg="del">
          <ac:chgData name="Tanja Hille" userId="2d35ebd5148c5acd" providerId="LiveId" clId="{858D14F8-7773-45D4-A8E2-CF273CC36A07}" dt="2024-05-06T07:54:12.589" v="791" actId="478"/>
          <ac:spMkLst>
            <pc:docMk/>
            <pc:sldMk cId="1144955888" sldId="274"/>
            <ac:spMk id="38" creationId="{93D5A7C2-9CE5-F50F-994C-B06C698A0170}"/>
          </ac:spMkLst>
        </pc:spChg>
        <pc:spChg chg="del">
          <ac:chgData name="Tanja Hille" userId="2d35ebd5148c5acd" providerId="LiveId" clId="{858D14F8-7773-45D4-A8E2-CF273CC36A07}" dt="2024-05-06T07:54:12.589" v="791" actId="478"/>
          <ac:spMkLst>
            <pc:docMk/>
            <pc:sldMk cId="1144955888" sldId="274"/>
            <ac:spMk id="39" creationId="{16D45785-8997-5702-D079-32AA599C5351}"/>
          </ac:spMkLst>
        </pc:spChg>
        <pc:spChg chg="del">
          <ac:chgData name="Tanja Hille" userId="2d35ebd5148c5acd" providerId="LiveId" clId="{858D14F8-7773-45D4-A8E2-CF273CC36A07}" dt="2024-05-06T07:54:12.589" v="791" actId="478"/>
          <ac:spMkLst>
            <pc:docMk/>
            <pc:sldMk cId="1144955888" sldId="274"/>
            <ac:spMk id="40" creationId="{AB17DB41-85BB-F13D-6639-64D35EF0BAA8}"/>
          </ac:spMkLst>
        </pc:spChg>
        <pc:spChg chg="del">
          <ac:chgData name="Tanja Hille" userId="2d35ebd5148c5acd" providerId="LiveId" clId="{858D14F8-7773-45D4-A8E2-CF273CC36A07}" dt="2024-05-06T07:54:12.589" v="791" actId="478"/>
          <ac:spMkLst>
            <pc:docMk/>
            <pc:sldMk cId="1144955888" sldId="274"/>
            <ac:spMk id="41" creationId="{0039B0C5-69A1-D161-2702-2DC5B3CAFC84}"/>
          </ac:spMkLst>
        </pc:spChg>
        <pc:spChg chg="del">
          <ac:chgData name="Tanja Hille" userId="2d35ebd5148c5acd" providerId="LiveId" clId="{858D14F8-7773-45D4-A8E2-CF273CC36A07}" dt="2024-05-06T07:54:12.589" v="791" actId="478"/>
          <ac:spMkLst>
            <pc:docMk/>
            <pc:sldMk cId="1144955888" sldId="274"/>
            <ac:spMk id="42" creationId="{306CE6F5-DEBE-9B90-E2D1-23E002132957}"/>
          </ac:spMkLst>
        </pc:spChg>
        <pc:spChg chg="del">
          <ac:chgData name="Tanja Hille" userId="2d35ebd5148c5acd" providerId="LiveId" clId="{858D14F8-7773-45D4-A8E2-CF273CC36A07}" dt="2024-05-06T07:54:12.589" v="791" actId="478"/>
          <ac:spMkLst>
            <pc:docMk/>
            <pc:sldMk cId="1144955888" sldId="274"/>
            <ac:spMk id="43" creationId="{F018E582-9F59-EC29-167E-517A7BC55F5A}"/>
          </ac:spMkLst>
        </pc:spChg>
        <pc:spChg chg="add mod">
          <ac:chgData name="Tanja Hille" userId="2d35ebd5148c5acd" providerId="LiveId" clId="{858D14F8-7773-45D4-A8E2-CF273CC36A07}" dt="2024-05-06T07:54:13.768" v="792"/>
          <ac:spMkLst>
            <pc:docMk/>
            <pc:sldMk cId="1144955888" sldId="274"/>
            <ac:spMk id="44" creationId="{17B58F91-6353-06C0-E5C2-8D50065CD1F2}"/>
          </ac:spMkLst>
        </pc:spChg>
        <pc:spChg chg="del">
          <ac:chgData name="Tanja Hille" userId="2d35ebd5148c5acd" providerId="LiveId" clId="{858D14F8-7773-45D4-A8E2-CF273CC36A07}" dt="2024-05-06T07:54:12.589" v="791" actId="478"/>
          <ac:spMkLst>
            <pc:docMk/>
            <pc:sldMk cId="1144955888" sldId="274"/>
            <ac:spMk id="45" creationId="{4D1AB5BA-B014-8451-1DB4-0F1655414F29}"/>
          </ac:spMkLst>
        </pc:spChg>
        <pc:spChg chg="add mod">
          <ac:chgData name="Tanja Hille" userId="2d35ebd5148c5acd" providerId="LiveId" clId="{858D14F8-7773-45D4-A8E2-CF273CC36A07}" dt="2024-05-06T07:54:13.768" v="792"/>
          <ac:spMkLst>
            <pc:docMk/>
            <pc:sldMk cId="1144955888" sldId="274"/>
            <ac:spMk id="46" creationId="{497168E6-B71A-5850-42CE-B7F1F27460FC}"/>
          </ac:spMkLst>
        </pc:spChg>
        <pc:spChg chg="del">
          <ac:chgData name="Tanja Hille" userId="2d35ebd5148c5acd" providerId="LiveId" clId="{858D14F8-7773-45D4-A8E2-CF273CC36A07}" dt="2024-05-06T07:54:12.589" v="791" actId="478"/>
          <ac:spMkLst>
            <pc:docMk/>
            <pc:sldMk cId="1144955888" sldId="274"/>
            <ac:spMk id="47" creationId="{674B54E9-166C-6435-CF7C-628CFAFF09B7}"/>
          </ac:spMkLst>
        </pc:spChg>
        <pc:spChg chg="add mod">
          <ac:chgData name="Tanja Hille" userId="2d35ebd5148c5acd" providerId="LiveId" clId="{858D14F8-7773-45D4-A8E2-CF273CC36A07}" dt="2024-05-06T07:54:13.768" v="792"/>
          <ac:spMkLst>
            <pc:docMk/>
            <pc:sldMk cId="1144955888" sldId="274"/>
            <ac:spMk id="48" creationId="{1A680188-794C-9A2B-B7E3-47B889DACFB2}"/>
          </ac:spMkLst>
        </pc:spChg>
        <pc:spChg chg="del">
          <ac:chgData name="Tanja Hille" userId="2d35ebd5148c5acd" providerId="LiveId" clId="{858D14F8-7773-45D4-A8E2-CF273CC36A07}" dt="2024-05-06T07:54:12.589" v="791" actId="478"/>
          <ac:spMkLst>
            <pc:docMk/>
            <pc:sldMk cId="1144955888" sldId="274"/>
            <ac:spMk id="49" creationId="{C1083A44-C5C6-E694-D2F8-A62A6E9C8240}"/>
          </ac:spMkLst>
        </pc:spChg>
        <pc:spChg chg="del">
          <ac:chgData name="Tanja Hille" userId="2d35ebd5148c5acd" providerId="LiveId" clId="{858D14F8-7773-45D4-A8E2-CF273CC36A07}" dt="2024-05-06T07:54:12.589" v="791" actId="478"/>
          <ac:spMkLst>
            <pc:docMk/>
            <pc:sldMk cId="1144955888" sldId="274"/>
            <ac:spMk id="50" creationId="{9CC14D49-6800-1249-B40E-D07C7CE6DD26}"/>
          </ac:spMkLst>
        </pc:spChg>
        <pc:spChg chg="del">
          <ac:chgData name="Tanja Hille" userId="2d35ebd5148c5acd" providerId="LiveId" clId="{858D14F8-7773-45D4-A8E2-CF273CC36A07}" dt="2024-05-06T07:54:12.589" v="791" actId="478"/>
          <ac:spMkLst>
            <pc:docMk/>
            <pc:sldMk cId="1144955888" sldId="274"/>
            <ac:spMk id="51" creationId="{21741C07-73AF-6CB2-D5C5-632068D65B89}"/>
          </ac:spMkLst>
        </pc:spChg>
        <pc:spChg chg="del">
          <ac:chgData name="Tanja Hille" userId="2d35ebd5148c5acd" providerId="LiveId" clId="{858D14F8-7773-45D4-A8E2-CF273CC36A07}" dt="2024-05-06T07:54:12.589" v="791" actId="478"/>
          <ac:spMkLst>
            <pc:docMk/>
            <pc:sldMk cId="1144955888" sldId="274"/>
            <ac:spMk id="52" creationId="{C66F8853-4263-ECD5-83AB-32761DAC1603}"/>
          </ac:spMkLst>
        </pc:spChg>
        <pc:spChg chg="add mod">
          <ac:chgData name="Tanja Hille" userId="2d35ebd5148c5acd" providerId="LiveId" clId="{858D14F8-7773-45D4-A8E2-CF273CC36A07}" dt="2024-05-06T07:54:13.768" v="792"/>
          <ac:spMkLst>
            <pc:docMk/>
            <pc:sldMk cId="1144955888" sldId="274"/>
            <ac:spMk id="53" creationId="{D4C9E4E5-B91D-1CB0-8DBA-025AC7B40B44}"/>
          </ac:spMkLst>
        </pc:spChg>
        <pc:spChg chg="add mod">
          <ac:chgData name="Tanja Hille" userId="2d35ebd5148c5acd" providerId="LiveId" clId="{858D14F8-7773-45D4-A8E2-CF273CC36A07}" dt="2024-05-06T07:54:13.768" v="792"/>
          <ac:spMkLst>
            <pc:docMk/>
            <pc:sldMk cId="1144955888" sldId="274"/>
            <ac:spMk id="54" creationId="{CDB2996F-E226-C295-954A-FE381B56AA18}"/>
          </ac:spMkLst>
        </pc:spChg>
        <pc:spChg chg="add mod">
          <ac:chgData name="Tanja Hille" userId="2d35ebd5148c5acd" providerId="LiveId" clId="{858D14F8-7773-45D4-A8E2-CF273CC36A07}" dt="2024-05-06T07:54:13.768" v="792"/>
          <ac:spMkLst>
            <pc:docMk/>
            <pc:sldMk cId="1144955888" sldId="274"/>
            <ac:spMk id="55" creationId="{496C3FCC-3796-1B93-1056-7376854D3B9C}"/>
          </ac:spMkLst>
        </pc:spChg>
        <pc:spChg chg="add mod">
          <ac:chgData name="Tanja Hille" userId="2d35ebd5148c5acd" providerId="LiveId" clId="{858D14F8-7773-45D4-A8E2-CF273CC36A07}" dt="2024-05-06T07:54:13.768" v="792"/>
          <ac:spMkLst>
            <pc:docMk/>
            <pc:sldMk cId="1144955888" sldId="274"/>
            <ac:spMk id="56" creationId="{D6CF0C4E-CE9F-4902-3BFB-3AEC2735DE08}"/>
          </ac:spMkLst>
        </pc:spChg>
        <pc:spChg chg="add mod">
          <ac:chgData name="Tanja Hille" userId="2d35ebd5148c5acd" providerId="LiveId" clId="{858D14F8-7773-45D4-A8E2-CF273CC36A07}" dt="2024-05-06T07:54:13.768" v="792"/>
          <ac:spMkLst>
            <pc:docMk/>
            <pc:sldMk cId="1144955888" sldId="274"/>
            <ac:spMk id="57" creationId="{8CF29059-C6EA-3D54-B276-C439D5185498}"/>
          </ac:spMkLst>
        </pc:spChg>
        <pc:spChg chg="add mod">
          <ac:chgData name="Tanja Hille" userId="2d35ebd5148c5acd" providerId="LiveId" clId="{858D14F8-7773-45D4-A8E2-CF273CC36A07}" dt="2024-05-06T07:54:13.768" v="792"/>
          <ac:spMkLst>
            <pc:docMk/>
            <pc:sldMk cId="1144955888" sldId="274"/>
            <ac:spMk id="58" creationId="{8FB87FD1-B0C2-031E-C6DE-BCD2D8B912F3}"/>
          </ac:spMkLst>
        </pc:spChg>
        <pc:spChg chg="add mod">
          <ac:chgData name="Tanja Hille" userId="2d35ebd5148c5acd" providerId="LiveId" clId="{858D14F8-7773-45D4-A8E2-CF273CC36A07}" dt="2024-05-06T07:54:13.768" v="792"/>
          <ac:spMkLst>
            <pc:docMk/>
            <pc:sldMk cId="1144955888" sldId="274"/>
            <ac:spMk id="59" creationId="{C23A4810-04D1-A5D4-A8B1-936B0B7F2612}"/>
          </ac:spMkLst>
        </pc:spChg>
        <pc:spChg chg="add mod">
          <ac:chgData name="Tanja Hille" userId="2d35ebd5148c5acd" providerId="LiveId" clId="{858D14F8-7773-45D4-A8E2-CF273CC36A07}" dt="2024-05-06T07:54:13.768" v="792"/>
          <ac:spMkLst>
            <pc:docMk/>
            <pc:sldMk cId="1144955888" sldId="274"/>
            <ac:spMk id="60" creationId="{45B46627-4249-01CA-CF37-423707D8E6C9}"/>
          </ac:spMkLst>
        </pc:spChg>
        <pc:spChg chg="add mod">
          <ac:chgData name="Tanja Hille" userId="2d35ebd5148c5acd" providerId="LiveId" clId="{858D14F8-7773-45D4-A8E2-CF273CC36A07}" dt="2024-05-06T07:54:13.768" v="792"/>
          <ac:spMkLst>
            <pc:docMk/>
            <pc:sldMk cId="1144955888" sldId="274"/>
            <ac:spMk id="61" creationId="{DB2D9219-0D98-4D16-6EF8-30036593F30F}"/>
          </ac:spMkLst>
        </pc:spChg>
        <pc:spChg chg="add mod">
          <ac:chgData name="Tanja Hille" userId="2d35ebd5148c5acd" providerId="LiveId" clId="{858D14F8-7773-45D4-A8E2-CF273CC36A07}" dt="2024-05-06T07:54:13.768" v="792"/>
          <ac:spMkLst>
            <pc:docMk/>
            <pc:sldMk cId="1144955888" sldId="274"/>
            <ac:spMk id="62" creationId="{1C9D2B6E-3F46-28CB-A800-A5F96B30D0FC}"/>
          </ac:spMkLst>
        </pc:spChg>
        <pc:spChg chg="add mod">
          <ac:chgData name="Tanja Hille" userId="2d35ebd5148c5acd" providerId="LiveId" clId="{858D14F8-7773-45D4-A8E2-CF273CC36A07}" dt="2024-05-06T07:54:13.768" v="792"/>
          <ac:spMkLst>
            <pc:docMk/>
            <pc:sldMk cId="1144955888" sldId="274"/>
            <ac:spMk id="63" creationId="{710F6EAB-8B98-12DC-9955-FC271399D1C4}"/>
          </ac:spMkLst>
        </pc:spChg>
      </pc:sldChg>
      <pc:sldChg chg="addSp delSp modSp mod">
        <pc:chgData name="Tanja Hille" userId="2d35ebd5148c5acd" providerId="LiveId" clId="{858D14F8-7773-45D4-A8E2-CF273CC36A07}" dt="2024-05-08T08:18:59.906" v="1981" actId="14100"/>
        <pc:sldMkLst>
          <pc:docMk/>
          <pc:sldMk cId="2960359603" sldId="275"/>
        </pc:sldMkLst>
        <pc:spChg chg="mod">
          <ac:chgData name="Tanja Hille" userId="2d35ebd5148c5acd" providerId="LiveId" clId="{858D14F8-7773-45D4-A8E2-CF273CC36A07}" dt="2024-05-06T07:36:19.104" v="28" actId="20577"/>
          <ac:spMkLst>
            <pc:docMk/>
            <pc:sldMk cId="2960359603" sldId="275"/>
            <ac:spMk id="2" creationId="{46E0BCAF-04E0-E4AC-6210-EBDD184EE0BB}"/>
          </ac:spMkLst>
        </pc:spChg>
        <pc:spChg chg="mod">
          <ac:chgData name="Tanja Hille" userId="2d35ebd5148c5acd" providerId="LiveId" clId="{858D14F8-7773-45D4-A8E2-CF273CC36A07}" dt="2024-05-08T08:18:59.906" v="1981" actId="14100"/>
          <ac:spMkLst>
            <pc:docMk/>
            <pc:sldMk cId="2960359603" sldId="275"/>
            <ac:spMk id="3" creationId="{9794692E-01AF-19CC-B850-35F65224BB9E}"/>
          </ac:spMkLst>
        </pc:spChg>
        <pc:spChg chg="del">
          <ac:chgData name="Tanja Hille" userId="2d35ebd5148c5acd" providerId="LiveId" clId="{858D14F8-7773-45D4-A8E2-CF273CC36A07}" dt="2024-05-06T07:39:16.166" v="307" actId="478"/>
          <ac:spMkLst>
            <pc:docMk/>
            <pc:sldMk cId="2960359603" sldId="275"/>
            <ac:spMk id="22" creationId="{A0BF6E5C-9155-2858-DA1A-766613A5AB5E}"/>
          </ac:spMkLst>
        </pc:spChg>
        <pc:spChg chg="del">
          <ac:chgData name="Tanja Hille" userId="2d35ebd5148c5acd" providerId="LiveId" clId="{858D14F8-7773-45D4-A8E2-CF273CC36A07}" dt="2024-05-06T07:39:16.166" v="307" actId="478"/>
          <ac:spMkLst>
            <pc:docMk/>
            <pc:sldMk cId="2960359603" sldId="275"/>
            <ac:spMk id="23" creationId="{430A7556-1DE1-9540-9EC6-7936089B6F94}"/>
          </ac:spMkLst>
        </pc:spChg>
        <pc:spChg chg="del">
          <ac:chgData name="Tanja Hille" userId="2d35ebd5148c5acd" providerId="LiveId" clId="{858D14F8-7773-45D4-A8E2-CF273CC36A07}" dt="2024-05-06T07:39:16.166" v="307" actId="478"/>
          <ac:spMkLst>
            <pc:docMk/>
            <pc:sldMk cId="2960359603" sldId="275"/>
            <ac:spMk id="24" creationId="{1F1DAD37-D547-9E39-DE8E-A515B312FF34}"/>
          </ac:spMkLst>
        </pc:spChg>
        <pc:spChg chg="del">
          <ac:chgData name="Tanja Hille" userId="2d35ebd5148c5acd" providerId="LiveId" clId="{858D14F8-7773-45D4-A8E2-CF273CC36A07}" dt="2024-05-06T07:39:16.166" v="307" actId="478"/>
          <ac:spMkLst>
            <pc:docMk/>
            <pc:sldMk cId="2960359603" sldId="275"/>
            <ac:spMk id="25" creationId="{860E3610-53B9-E5CC-B176-B7CF1A5E8FF4}"/>
          </ac:spMkLst>
        </pc:spChg>
        <pc:picChg chg="add mod">
          <ac:chgData name="Tanja Hille" userId="2d35ebd5148c5acd" providerId="LiveId" clId="{858D14F8-7773-45D4-A8E2-CF273CC36A07}" dt="2024-05-06T07:41:36.221" v="313" actId="1076"/>
          <ac:picMkLst>
            <pc:docMk/>
            <pc:sldMk cId="2960359603" sldId="275"/>
            <ac:picMk id="8" creationId="{8F4551D7-E1F9-4EE1-0209-5956DA855022}"/>
          </ac:picMkLst>
        </pc:picChg>
        <pc:picChg chg="del">
          <ac:chgData name="Tanja Hille" userId="2d35ebd5148c5acd" providerId="LiveId" clId="{858D14F8-7773-45D4-A8E2-CF273CC36A07}" dt="2024-05-06T07:41:28.384" v="311" actId="478"/>
          <ac:picMkLst>
            <pc:docMk/>
            <pc:sldMk cId="2960359603" sldId="275"/>
            <ac:picMk id="21" creationId="{528D5C01-C3DC-7875-B503-7953D48AB2AA}"/>
          </ac:picMkLst>
        </pc:picChg>
      </pc:sldChg>
      <pc:sldChg chg="del">
        <pc:chgData name="Tanja Hille" userId="2d35ebd5148c5acd" providerId="LiveId" clId="{858D14F8-7773-45D4-A8E2-CF273CC36A07}" dt="2024-05-06T07:54:28.919" v="796" actId="47"/>
        <pc:sldMkLst>
          <pc:docMk/>
          <pc:sldMk cId="446260791" sldId="276"/>
        </pc:sldMkLst>
      </pc:sldChg>
      <pc:sldChg chg="modSp mod">
        <pc:chgData name="Tanja Hille" userId="2d35ebd5148c5acd" providerId="LiveId" clId="{858D14F8-7773-45D4-A8E2-CF273CC36A07}" dt="2024-05-08T08:20:02.897" v="1993" actId="20577"/>
        <pc:sldMkLst>
          <pc:docMk/>
          <pc:sldMk cId="2711480862" sldId="277"/>
        </pc:sldMkLst>
        <pc:spChg chg="mod">
          <ac:chgData name="Tanja Hille" userId="2d35ebd5148c5acd" providerId="LiveId" clId="{858D14F8-7773-45D4-A8E2-CF273CC36A07}" dt="2024-05-06T10:46:59.441" v="1929" actId="20577"/>
          <ac:spMkLst>
            <pc:docMk/>
            <pc:sldMk cId="2711480862" sldId="277"/>
            <ac:spMk id="2" creationId="{C38B9511-1A31-2D26-40AF-8B9BA76C8C0C}"/>
          </ac:spMkLst>
        </pc:spChg>
        <pc:spChg chg="mod">
          <ac:chgData name="Tanja Hille" userId="2d35ebd5148c5acd" providerId="LiveId" clId="{858D14F8-7773-45D4-A8E2-CF273CC36A07}" dt="2024-05-08T08:20:02.897" v="1993" actId="20577"/>
          <ac:spMkLst>
            <pc:docMk/>
            <pc:sldMk cId="2711480862" sldId="277"/>
            <ac:spMk id="4" creationId="{3088688C-A881-5B03-BD5F-CF66329B3FB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C039B7E-12BB-1C49-AAD5-85F9101F190D}" type="datetimeFigureOut">
              <a:rPr lang="de-DE" smtClean="0"/>
              <a:pPr/>
              <a:t>08.05.2024</a:t>
            </a:fld>
            <a:endParaRPr lang="de-DE"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5F3B9D-A4B1-754F-801C-E7ABCFDCD2F3}" type="slidenum">
              <a:rPr lang="de-DE" smtClean="0"/>
              <a:pPr/>
              <a:t>‹Nr.›</a:t>
            </a:fld>
            <a:endParaRPr lang="de-DE" dirty="0"/>
          </a:p>
        </p:txBody>
      </p:sp>
    </p:spTree>
    <p:extLst>
      <p:ext uri="{BB962C8B-B14F-4D97-AF65-F5344CB8AC3E}">
        <p14:creationId xmlns:p14="http://schemas.microsoft.com/office/powerpoint/2010/main" val="4218655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68E9C1-255A-2A4B-B0F4-AADD356B0144}" type="datetimeFigureOut">
              <a:rPr lang="de-DE" smtClean="0"/>
              <a:pPr/>
              <a:t>08.05.2024</a:t>
            </a:fld>
            <a:endParaRPr lang="de-DE"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a:t>Click to edit Master text styles</a:t>
            </a:r>
          </a:p>
          <a:p>
            <a:pPr lvl="1"/>
            <a:r>
              <a:rPr lang="de-DE"/>
              <a:t>Second level</a:t>
            </a:r>
          </a:p>
          <a:p>
            <a:pPr lvl="2"/>
            <a:r>
              <a:rPr lang="de-DE"/>
              <a:t>Third level</a:t>
            </a:r>
          </a:p>
          <a:p>
            <a:pPr lvl="3"/>
            <a:r>
              <a:rPr lang="de-DE"/>
              <a:t>Fourth level</a:t>
            </a:r>
          </a:p>
          <a:p>
            <a:pPr lvl="4"/>
            <a:r>
              <a:rPr lang="de-DE"/>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D9D919-A04C-454A-A232-30865D4F8E72}" type="slidenum">
              <a:rPr lang="de-DE" smtClean="0"/>
              <a:pPr/>
              <a:t>‹Nr.›</a:t>
            </a:fld>
            <a:endParaRPr lang="de-DE" dirty="0"/>
          </a:p>
        </p:txBody>
      </p:sp>
    </p:spTree>
    <p:extLst>
      <p:ext uri="{BB962C8B-B14F-4D97-AF65-F5344CB8AC3E}">
        <p14:creationId xmlns:p14="http://schemas.microsoft.com/office/powerpoint/2010/main" val="12131471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fld id="{2BD9D919-A04C-454A-A232-30865D4F8E72}" type="slidenum">
              <a:rPr lang="de-DE" smtClean="0"/>
              <a:pPr/>
              <a:t>3</a:t>
            </a:fld>
            <a:endParaRPr lang="de-DE" dirty="0"/>
          </a:p>
        </p:txBody>
      </p:sp>
    </p:spTree>
    <p:extLst>
      <p:ext uri="{BB962C8B-B14F-4D97-AF65-F5344CB8AC3E}">
        <p14:creationId xmlns:p14="http://schemas.microsoft.com/office/powerpoint/2010/main" val="1196727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Startfolie">
    <p:bg>
      <p:bgPr>
        <a:solidFill>
          <a:schemeClr val="bg1"/>
        </a:solidFill>
        <a:effectLst/>
      </p:bgPr>
    </p:bg>
    <p:spTree>
      <p:nvGrpSpPr>
        <p:cNvPr id="1" name=""/>
        <p:cNvGrpSpPr/>
        <p:nvPr/>
      </p:nvGrpSpPr>
      <p:grpSpPr>
        <a:xfrm>
          <a:off x="0" y="0"/>
          <a:ext cx="0" cy="0"/>
          <a:chOff x="0" y="0"/>
          <a:chExt cx="0" cy="0"/>
        </a:xfrm>
      </p:grpSpPr>
      <p:sp>
        <p:nvSpPr>
          <p:cNvPr id="9" name="Title 8"/>
          <p:cNvSpPr>
            <a:spLocks noGrp="1"/>
          </p:cNvSpPr>
          <p:nvPr>
            <p:ph type="title" hasCustomPrompt="1"/>
          </p:nvPr>
        </p:nvSpPr>
        <p:spPr>
          <a:xfrm>
            <a:off x="324000" y="325395"/>
            <a:ext cx="11521500" cy="610200"/>
          </a:xfrm>
          <a:prstGeom prst="rect">
            <a:avLst/>
          </a:prstGeom>
        </p:spPr>
        <p:txBody>
          <a:bodyPr vert="horz" lIns="0" tIns="0" rIns="0" bIns="0"/>
          <a:lstStyle>
            <a:lvl1pPr algn="l">
              <a:lnSpc>
                <a:spcPts val="4600"/>
              </a:lnSpc>
              <a:defRPr sz="3800" b="0" i="0" baseline="0">
                <a:solidFill>
                  <a:srgbClr val="00559D"/>
                </a:solidFill>
                <a:latin typeface="+mj-lt"/>
                <a:cs typeface="Arial"/>
              </a:defRPr>
            </a:lvl1pPr>
          </a:lstStyle>
          <a:p>
            <a:r>
              <a:rPr lang="de-DE" dirty="0"/>
              <a:t>Titel bearbeiten</a:t>
            </a:r>
          </a:p>
        </p:txBody>
      </p:sp>
      <p:sp>
        <p:nvSpPr>
          <p:cNvPr id="10" name="Text Placeholder 10"/>
          <p:cNvSpPr>
            <a:spLocks noGrp="1"/>
          </p:cNvSpPr>
          <p:nvPr>
            <p:ph type="body" sz="quarter" idx="10" hasCustomPrompt="1"/>
          </p:nvPr>
        </p:nvSpPr>
        <p:spPr>
          <a:xfrm>
            <a:off x="324000" y="946116"/>
            <a:ext cx="11521500" cy="766773"/>
          </a:xfrm>
          <a:prstGeom prst="rect">
            <a:avLst/>
          </a:prstGeom>
        </p:spPr>
        <p:txBody>
          <a:bodyPr vert="horz" lIns="0" tIns="0" rIns="0" bIns="0"/>
          <a:lstStyle>
            <a:lvl1pPr marL="0" indent="0">
              <a:lnSpc>
                <a:spcPts val="2600"/>
              </a:lnSpc>
              <a:spcBef>
                <a:spcPts val="0"/>
              </a:spcBef>
              <a:buNone/>
              <a:defRPr sz="2000" b="0" i="0">
                <a:solidFill>
                  <a:srgbClr val="00325F"/>
                </a:solidFill>
                <a:latin typeface="+mj-lt"/>
                <a:cs typeface="Arial"/>
              </a:defRPr>
            </a:lvl1pPr>
          </a:lstStyle>
          <a:p>
            <a:pPr lvl="0"/>
            <a:r>
              <a:rPr lang="de-DE" dirty="0"/>
              <a:t>Untertitel bearbeiten</a:t>
            </a:r>
          </a:p>
        </p:txBody>
      </p:sp>
      <p:sp>
        <p:nvSpPr>
          <p:cNvPr id="15" name="Picture Placeholder 13"/>
          <p:cNvSpPr>
            <a:spLocks noGrp="1"/>
          </p:cNvSpPr>
          <p:nvPr>
            <p:ph type="pic" sz="quarter" idx="11" hasCustomPrompt="1"/>
          </p:nvPr>
        </p:nvSpPr>
        <p:spPr>
          <a:xfrm>
            <a:off x="324000" y="1836000"/>
            <a:ext cx="11521500" cy="4464000"/>
          </a:xfrm>
          <a:prstGeom prst="rect">
            <a:avLst/>
          </a:prstGeom>
          <a:solidFill>
            <a:schemeClr val="bg1">
              <a:lumMod val="95000"/>
            </a:schemeClr>
          </a:solidFill>
        </p:spPr>
        <p:txBody>
          <a:bodyPr vert="horz" anchor="ctr"/>
          <a:lstStyle>
            <a:lvl1pPr algn="ctr">
              <a:buNone/>
              <a:defRPr sz="1600" i="0" baseline="0">
                <a:latin typeface="+mn-lt"/>
                <a:cs typeface="Arial"/>
              </a:defRPr>
            </a:lvl1pPr>
          </a:lstStyle>
          <a:p>
            <a:br>
              <a:rPr lang="de-DE" dirty="0"/>
            </a:br>
            <a:br>
              <a:rPr lang="de-DE" dirty="0"/>
            </a:br>
            <a:br>
              <a:rPr lang="de-DE" dirty="0"/>
            </a:br>
            <a:br>
              <a:rPr lang="de-DE" dirty="0"/>
            </a:br>
            <a:r>
              <a:rPr lang="de-DE" dirty="0"/>
              <a:t>Bild durch Klicken auf das Symbol hinzufügen.</a:t>
            </a:r>
          </a:p>
        </p:txBody>
      </p:sp>
      <p:sp>
        <p:nvSpPr>
          <p:cNvPr id="17" name="Foliennummernplatzhalter 16">
            <a:extLst>
              <a:ext uri="{FF2B5EF4-FFF2-40B4-BE49-F238E27FC236}">
                <a16:creationId xmlns:a16="http://schemas.microsoft.com/office/drawing/2014/main" id="{BBC8F3C5-3AA4-4BEA-BB2B-197D3C638661}"/>
              </a:ext>
            </a:extLst>
          </p:cNvPr>
          <p:cNvSpPr>
            <a:spLocks noGrp="1"/>
          </p:cNvSpPr>
          <p:nvPr>
            <p:ph type="sldNum" sz="quarter" idx="14"/>
          </p:nvPr>
        </p:nvSpPr>
        <p:spPr/>
        <p:txBody>
          <a:bodyPr/>
          <a:lstStyle/>
          <a:p>
            <a:fld id="{BF344DED-EFD9-43CF-B03F-63CB95A15DF8}" type="slidenum">
              <a:rPr lang="de-DE" smtClean="0"/>
              <a:pPr/>
              <a:t>‹Nr.›</a:t>
            </a:fld>
            <a:endParaRPr lang="de-D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lie leer">
    <p:bg>
      <p:bgPr>
        <a:solidFill>
          <a:schemeClr val="bg1"/>
        </a:solidFill>
        <a:effectLst/>
      </p:bgPr>
    </p:bg>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2CC1F68-8C51-483B-BDAD-39DC49F6242F}"/>
              </a:ext>
            </a:extLst>
          </p:cNvPr>
          <p:cNvSpPr>
            <a:spLocks noGrp="1"/>
          </p:cNvSpPr>
          <p:nvPr>
            <p:ph type="sldNum" sz="quarter" idx="12"/>
          </p:nvPr>
        </p:nvSpPr>
        <p:spPr/>
        <p:txBody>
          <a:bodyPr/>
          <a:lstStyle/>
          <a:p>
            <a:fld id="{BF344DED-EFD9-43CF-B03F-63CB95A15DF8}" type="slidenum">
              <a:rPr lang="de-DE" smtClean="0"/>
              <a:pPr/>
              <a:t>‹Nr.›</a:t>
            </a:fld>
            <a:endParaRPr lang="de-DE" dirty="0"/>
          </a:p>
        </p:txBody>
      </p:sp>
      <p:sp>
        <p:nvSpPr>
          <p:cNvPr id="6" name="Fußzeilenplatzhalter 2">
            <a:extLst>
              <a:ext uri="{FF2B5EF4-FFF2-40B4-BE49-F238E27FC236}">
                <a16:creationId xmlns:a16="http://schemas.microsoft.com/office/drawing/2014/main" id="{FE8CE9B4-8E7A-40DC-9044-65CFFDA97C32}"/>
              </a:ext>
            </a:extLst>
          </p:cNvPr>
          <p:cNvSpPr>
            <a:spLocks noGrp="1"/>
          </p:cNvSpPr>
          <p:nvPr>
            <p:ph type="ftr" sz="quarter" idx="13"/>
          </p:nvPr>
        </p:nvSpPr>
        <p:spPr>
          <a:xfrm>
            <a:off x="1296000" y="6408000"/>
            <a:ext cx="9288000" cy="144000"/>
          </a:xfrm>
          <a:prstGeom prst="rect">
            <a:avLst/>
          </a:prstGeom>
        </p:spPr>
        <p:txBody>
          <a:bodyPr/>
          <a:lstStyle/>
          <a:p>
            <a:r>
              <a:rPr lang="de-DE" dirty="0"/>
              <a:t>Abteilung 10/11 Organisationsentwicklung</a:t>
            </a:r>
          </a:p>
          <a:p>
            <a:endParaRPr lang="de-D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chlussfolie">
    <p:bg>
      <p:bgPr>
        <a:solidFill>
          <a:schemeClr val="bg1"/>
        </a:solidFill>
        <a:effectLst/>
      </p:bgPr>
    </p:bg>
    <p:spTree>
      <p:nvGrpSpPr>
        <p:cNvPr id="1" name=""/>
        <p:cNvGrpSpPr/>
        <p:nvPr/>
      </p:nvGrpSpPr>
      <p:grpSpPr>
        <a:xfrm>
          <a:off x="0" y="0"/>
          <a:ext cx="0" cy="0"/>
          <a:chOff x="0" y="0"/>
          <a:chExt cx="0" cy="0"/>
        </a:xfrm>
      </p:grpSpPr>
      <p:sp>
        <p:nvSpPr>
          <p:cNvPr id="6" name="Text Placeholder 10"/>
          <p:cNvSpPr>
            <a:spLocks noGrp="1"/>
          </p:cNvSpPr>
          <p:nvPr>
            <p:ph type="body" sz="quarter" idx="11" hasCustomPrompt="1"/>
          </p:nvPr>
        </p:nvSpPr>
        <p:spPr>
          <a:xfrm>
            <a:off x="1584000" y="2735254"/>
            <a:ext cx="9000000" cy="3468735"/>
          </a:xfrm>
          <a:prstGeom prst="rect">
            <a:avLst/>
          </a:prstGeom>
        </p:spPr>
        <p:txBody>
          <a:bodyPr vert="horz" lIns="0" tIns="0" rIns="0" bIns="0"/>
          <a:lstStyle>
            <a:lvl1pPr marL="0" indent="0">
              <a:lnSpc>
                <a:spcPts val="2600"/>
              </a:lnSpc>
              <a:spcBef>
                <a:spcPts val="0"/>
              </a:spcBef>
              <a:buNone/>
              <a:defRPr sz="2000" b="0" i="0" baseline="0">
                <a:solidFill>
                  <a:srgbClr val="00325F"/>
                </a:solidFill>
                <a:latin typeface="+mn-lt"/>
                <a:cs typeface="Arial"/>
              </a:defRPr>
            </a:lvl1pPr>
            <a:lvl2pPr marL="216000" indent="-216000">
              <a:lnSpc>
                <a:spcPts val="2600"/>
              </a:lnSpc>
              <a:buClr>
                <a:srgbClr val="00325F"/>
              </a:buClr>
              <a:buSzPct val="120000"/>
              <a:buFont typeface="Symbol" pitchFamily="18" charset="2"/>
              <a:buChar char="-"/>
              <a:defRPr sz="2000">
                <a:solidFill>
                  <a:srgbClr val="00325F"/>
                </a:solidFill>
                <a:latin typeface="+mn-lt"/>
              </a:defRPr>
            </a:lvl2pPr>
            <a:lvl3pPr marL="864000" indent="-216000">
              <a:lnSpc>
                <a:spcPts val="2300"/>
              </a:lnSpc>
              <a:buFont typeface="Arial" pitchFamily="34" charset="0"/>
              <a:buChar char="–"/>
              <a:defRPr sz="1800" baseline="0">
                <a:latin typeface="Arial" pitchFamily="34" charset="0"/>
              </a:defRPr>
            </a:lvl3pPr>
            <a:lvl4pPr marL="1296000" indent="-216000">
              <a:lnSpc>
                <a:spcPts val="2300"/>
              </a:lnSpc>
              <a:buFont typeface="Arial" pitchFamily="34" charset="0"/>
              <a:buChar char="•"/>
              <a:defRPr sz="1800">
                <a:latin typeface="Arial" pitchFamily="34" charset="0"/>
              </a:defRPr>
            </a:lvl4pPr>
            <a:lvl5pPr marL="1728000" indent="-216000">
              <a:lnSpc>
                <a:spcPts val="2300"/>
              </a:lnSpc>
              <a:buFont typeface="Arial" pitchFamily="34" charset="0"/>
              <a:buChar char="–"/>
              <a:defRPr sz="1800">
                <a:latin typeface="Arial" pitchFamily="34" charset="0"/>
              </a:defRPr>
            </a:lvl5pPr>
          </a:lstStyle>
          <a:p>
            <a:pPr lvl="0"/>
            <a:r>
              <a:rPr lang="de-DE"/>
              <a:t>Fließtext Segoe erste </a:t>
            </a:r>
            <a:r>
              <a:rPr lang="de-DE" dirty="0"/>
              <a:t>Ebene, durch Klicken bearbeiten</a:t>
            </a:r>
          </a:p>
          <a:p>
            <a:pPr lvl="1"/>
            <a:r>
              <a:rPr lang="de-DE" dirty="0"/>
              <a:t>2. Textebene (Listendarstellung) durch Verwenden der ‚Einrücken-Taste‘</a:t>
            </a:r>
          </a:p>
        </p:txBody>
      </p:sp>
      <p:sp>
        <p:nvSpPr>
          <p:cNvPr id="2" name="Titel 1">
            <a:extLst>
              <a:ext uri="{FF2B5EF4-FFF2-40B4-BE49-F238E27FC236}">
                <a16:creationId xmlns:a16="http://schemas.microsoft.com/office/drawing/2014/main" id="{6AB10777-CCC7-4788-8DDB-56FBA5C7D03F}"/>
              </a:ext>
            </a:extLst>
          </p:cNvPr>
          <p:cNvSpPr>
            <a:spLocks noGrp="1"/>
          </p:cNvSpPr>
          <p:nvPr>
            <p:ph type="title"/>
          </p:nvPr>
        </p:nvSpPr>
        <p:spPr/>
        <p:txBody>
          <a:bodyPr/>
          <a:lstStyle/>
          <a:p>
            <a:r>
              <a:rPr lang="de-DE"/>
              <a:t>Titelmasterformat durch Klicken bearbeiten</a:t>
            </a:r>
          </a:p>
        </p:txBody>
      </p:sp>
      <p:sp>
        <p:nvSpPr>
          <p:cNvPr id="7" name="Foliennummernplatzhalter 6">
            <a:extLst>
              <a:ext uri="{FF2B5EF4-FFF2-40B4-BE49-F238E27FC236}">
                <a16:creationId xmlns:a16="http://schemas.microsoft.com/office/drawing/2014/main" id="{154EB5BC-032F-4E56-AFA0-B77B0F0F81FF}"/>
              </a:ext>
            </a:extLst>
          </p:cNvPr>
          <p:cNvSpPr>
            <a:spLocks noGrp="1"/>
          </p:cNvSpPr>
          <p:nvPr>
            <p:ph type="sldNum" sz="quarter" idx="14"/>
          </p:nvPr>
        </p:nvSpPr>
        <p:spPr/>
        <p:txBody>
          <a:bodyPr/>
          <a:lstStyle/>
          <a:p>
            <a:fld id="{BF344DED-EFD9-43CF-B03F-63CB95A15DF8}" type="slidenum">
              <a:rPr lang="de-DE" smtClean="0"/>
              <a:pPr/>
              <a:t>‹Nr.›</a:t>
            </a:fld>
            <a:endParaRPr lang="de-DE" dirty="0"/>
          </a:p>
        </p:txBody>
      </p:sp>
      <p:sp>
        <p:nvSpPr>
          <p:cNvPr id="9" name="Fußzeilenplatzhalter 2">
            <a:extLst>
              <a:ext uri="{FF2B5EF4-FFF2-40B4-BE49-F238E27FC236}">
                <a16:creationId xmlns:a16="http://schemas.microsoft.com/office/drawing/2014/main" id="{FE8CE9B4-8E7A-40DC-9044-65CFFDA97C32}"/>
              </a:ext>
            </a:extLst>
          </p:cNvPr>
          <p:cNvSpPr>
            <a:spLocks noGrp="1"/>
          </p:cNvSpPr>
          <p:nvPr>
            <p:ph type="ftr" sz="quarter" idx="13"/>
          </p:nvPr>
        </p:nvSpPr>
        <p:spPr>
          <a:xfrm>
            <a:off x="1296000" y="6408000"/>
            <a:ext cx="9288000" cy="144000"/>
          </a:xfrm>
          <a:prstGeom prst="rect">
            <a:avLst/>
          </a:prstGeom>
        </p:spPr>
        <p:txBody>
          <a:bodyPr/>
          <a:lstStyle/>
          <a:p>
            <a:r>
              <a:rPr lang="de-DE" dirty="0"/>
              <a:t>Abteilung 10/11 Organisationsentwicklung</a:t>
            </a:r>
          </a:p>
          <a:p>
            <a:endParaRPr lang="de-DE"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tartfolie">
    <p:bg>
      <p:bgPr>
        <a:solidFill>
          <a:schemeClr val="bg1"/>
        </a:solidFill>
        <a:effectLst/>
      </p:bgPr>
    </p:bg>
    <p:spTree>
      <p:nvGrpSpPr>
        <p:cNvPr id="1" name=""/>
        <p:cNvGrpSpPr/>
        <p:nvPr/>
      </p:nvGrpSpPr>
      <p:grpSpPr>
        <a:xfrm>
          <a:off x="0" y="0"/>
          <a:ext cx="0" cy="0"/>
          <a:chOff x="0" y="0"/>
          <a:chExt cx="0" cy="0"/>
        </a:xfrm>
      </p:grpSpPr>
      <p:sp>
        <p:nvSpPr>
          <p:cNvPr id="9" name="Title 8"/>
          <p:cNvSpPr>
            <a:spLocks noGrp="1"/>
          </p:cNvSpPr>
          <p:nvPr>
            <p:ph type="title" hasCustomPrompt="1"/>
          </p:nvPr>
        </p:nvSpPr>
        <p:spPr>
          <a:xfrm>
            <a:off x="324000" y="325395"/>
            <a:ext cx="11521500" cy="610200"/>
          </a:xfrm>
          <a:prstGeom prst="rect">
            <a:avLst/>
          </a:prstGeom>
        </p:spPr>
        <p:txBody>
          <a:bodyPr vert="horz" lIns="0" tIns="0" rIns="0" bIns="0"/>
          <a:lstStyle>
            <a:lvl1pPr algn="l">
              <a:lnSpc>
                <a:spcPts val="4600"/>
              </a:lnSpc>
              <a:defRPr sz="3800" b="0" i="0" baseline="0">
                <a:solidFill>
                  <a:srgbClr val="00559D"/>
                </a:solidFill>
                <a:latin typeface="+mj-lt"/>
                <a:cs typeface="Arial"/>
              </a:defRPr>
            </a:lvl1pPr>
          </a:lstStyle>
          <a:p>
            <a:r>
              <a:rPr lang="de-DE" dirty="0"/>
              <a:t>Titel bearbeiten</a:t>
            </a:r>
          </a:p>
        </p:txBody>
      </p:sp>
      <p:sp>
        <p:nvSpPr>
          <p:cNvPr id="10" name="Text Placeholder 10"/>
          <p:cNvSpPr>
            <a:spLocks noGrp="1"/>
          </p:cNvSpPr>
          <p:nvPr>
            <p:ph type="body" sz="quarter" idx="10" hasCustomPrompt="1"/>
          </p:nvPr>
        </p:nvSpPr>
        <p:spPr>
          <a:xfrm>
            <a:off x="324000" y="946116"/>
            <a:ext cx="11521500" cy="766773"/>
          </a:xfrm>
          <a:prstGeom prst="rect">
            <a:avLst/>
          </a:prstGeom>
        </p:spPr>
        <p:txBody>
          <a:bodyPr vert="horz" lIns="0" tIns="0" rIns="0" bIns="0"/>
          <a:lstStyle>
            <a:lvl1pPr marL="0" indent="0">
              <a:lnSpc>
                <a:spcPts val="2600"/>
              </a:lnSpc>
              <a:spcBef>
                <a:spcPts val="0"/>
              </a:spcBef>
              <a:buNone/>
              <a:defRPr sz="2000" b="0" i="0">
                <a:solidFill>
                  <a:srgbClr val="00325F"/>
                </a:solidFill>
                <a:latin typeface="+mj-lt"/>
                <a:cs typeface="Arial"/>
              </a:defRPr>
            </a:lvl1pPr>
          </a:lstStyle>
          <a:p>
            <a:pPr lvl="0"/>
            <a:r>
              <a:rPr lang="de-DE" dirty="0"/>
              <a:t>Untertitel bearbeiten</a:t>
            </a:r>
          </a:p>
        </p:txBody>
      </p:sp>
      <p:sp>
        <p:nvSpPr>
          <p:cNvPr id="15" name="Picture Placeholder 13"/>
          <p:cNvSpPr>
            <a:spLocks noGrp="1"/>
          </p:cNvSpPr>
          <p:nvPr>
            <p:ph type="pic" sz="quarter" idx="11" hasCustomPrompt="1"/>
          </p:nvPr>
        </p:nvSpPr>
        <p:spPr>
          <a:xfrm>
            <a:off x="324000" y="1836000"/>
            <a:ext cx="11521500" cy="4464000"/>
          </a:xfrm>
          <a:prstGeom prst="rect">
            <a:avLst/>
          </a:prstGeom>
          <a:solidFill>
            <a:schemeClr val="bg1">
              <a:lumMod val="95000"/>
            </a:schemeClr>
          </a:solidFill>
        </p:spPr>
        <p:txBody>
          <a:bodyPr vert="horz" anchor="ctr"/>
          <a:lstStyle>
            <a:lvl1pPr algn="ctr">
              <a:buNone/>
              <a:defRPr sz="1600" i="0" baseline="0">
                <a:latin typeface="+mn-lt"/>
                <a:cs typeface="Arial"/>
              </a:defRPr>
            </a:lvl1pPr>
          </a:lstStyle>
          <a:p>
            <a:br>
              <a:rPr lang="de-DE" dirty="0"/>
            </a:br>
            <a:br>
              <a:rPr lang="de-DE" dirty="0"/>
            </a:br>
            <a:br>
              <a:rPr lang="de-DE" dirty="0"/>
            </a:br>
            <a:br>
              <a:rPr lang="de-DE" dirty="0"/>
            </a:br>
            <a:r>
              <a:rPr lang="de-DE" dirty="0"/>
              <a:t>Bild durch Klicken auf das Symbol hinzufügen.</a:t>
            </a:r>
          </a:p>
        </p:txBody>
      </p:sp>
      <p:sp>
        <p:nvSpPr>
          <p:cNvPr id="16" name="Fußzeilenplatzhalter 15">
            <a:extLst>
              <a:ext uri="{FF2B5EF4-FFF2-40B4-BE49-F238E27FC236}">
                <a16:creationId xmlns:a16="http://schemas.microsoft.com/office/drawing/2014/main" id="{031762CF-6584-44E1-86FF-415EA31281B0}"/>
              </a:ext>
            </a:extLst>
          </p:cNvPr>
          <p:cNvSpPr>
            <a:spLocks noGrp="1"/>
          </p:cNvSpPr>
          <p:nvPr>
            <p:ph type="ftr" sz="quarter" idx="13"/>
          </p:nvPr>
        </p:nvSpPr>
        <p:spPr>
          <a:xfrm>
            <a:off x="1296000" y="6408000"/>
            <a:ext cx="9288000" cy="144000"/>
          </a:xfrm>
          <a:prstGeom prst="rect">
            <a:avLst/>
          </a:prstGeom>
        </p:spPr>
        <p:txBody>
          <a:bodyPr/>
          <a:lstStyle/>
          <a:p>
            <a:r>
              <a:rPr lang="de-DE"/>
              <a:t>Veränderungswerkstatt DigA</a:t>
            </a:r>
            <a:endParaRPr lang="de-DE" dirty="0"/>
          </a:p>
        </p:txBody>
      </p:sp>
      <p:sp>
        <p:nvSpPr>
          <p:cNvPr id="17" name="Foliennummernplatzhalter 16">
            <a:extLst>
              <a:ext uri="{FF2B5EF4-FFF2-40B4-BE49-F238E27FC236}">
                <a16:creationId xmlns:a16="http://schemas.microsoft.com/office/drawing/2014/main" id="{BBC8F3C5-3AA4-4BEA-BB2B-197D3C638661}"/>
              </a:ext>
            </a:extLst>
          </p:cNvPr>
          <p:cNvSpPr>
            <a:spLocks noGrp="1"/>
          </p:cNvSpPr>
          <p:nvPr>
            <p:ph type="sldNum" sz="quarter" idx="14"/>
          </p:nvPr>
        </p:nvSpPr>
        <p:spPr/>
        <p:txBody>
          <a:bodyPr/>
          <a:lstStyle/>
          <a:p>
            <a:fld id="{BF344DED-EFD9-43CF-B03F-63CB95A15DF8}" type="slidenum">
              <a:rPr lang="de-DE" smtClean="0"/>
              <a:pPr/>
              <a:t>‹Nr.›</a:t>
            </a:fld>
            <a:endParaRPr lang="de-DE" dirty="0"/>
          </a:p>
        </p:txBody>
      </p:sp>
    </p:spTree>
    <p:extLst>
      <p:ext uri="{BB962C8B-B14F-4D97-AF65-F5344CB8AC3E}">
        <p14:creationId xmlns:p14="http://schemas.microsoft.com/office/powerpoint/2010/main" val="21695149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tartfolie Alternativ">
    <p:bg>
      <p:bgPr>
        <a:solidFill>
          <a:schemeClr val="bg1"/>
        </a:solidFill>
        <a:effectLst/>
      </p:bgPr>
    </p:bg>
    <p:spTree>
      <p:nvGrpSpPr>
        <p:cNvPr id="1" name=""/>
        <p:cNvGrpSpPr/>
        <p:nvPr/>
      </p:nvGrpSpPr>
      <p:grpSpPr>
        <a:xfrm>
          <a:off x="0" y="0"/>
          <a:ext cx="0" cy="0"/>
          <a:chOff x="0" y="0"/>
          <a:chExt cx="0" cy="0"/>
        </a:xfrm>
      </p:grpSpPr>
      <p:sp>
        <p:nvSpPr>
          <p:cNvPr id="9" name="Title 8"/>
          <p:cNvSpPr>
            <a:spLocks noGrp="1"/>
          </p:cNvSpPr>
          <p:nvPr>
            <p:ph type="title" hasCustomPrompt="1"/>
          </p:nvPr>
        </p:nvSpPr>
        <p:spPr>
          <a:xfrm>
            <a:off x="324000" y="5364608"/>
            <a:ext cx="11521500" cy="610200"/>
          </a:xfrm>
          <a:prstGeom prst="rect">
            <a:avLst/>
          </a:prstGeom>
        </p:spPr>
        <p:txBody>
          <a:bodyPr vert="horz" lIns="0" tIns="0" rIns="0" bIns="0"/>
          <a:lstStyle>
            <a:lvl1pPr algn="l">
              <a:lnSpc>
                <a:spcPts val="4600"/>
              </a:lnSpc>
              <a:defRPr sz="3800" b="0" i="0" baseline="0">
                <a:solidFill>
                  <a:srgbClr val="00559D"/>
                </a:solidFill>
                <a:latin typeface="+mj-lt"/>
                <a:cs typeface="Arial"/>
              </a:defRPr>
            </a:lvl1pPr>
          </a:lstStyle>
          <a:p>
            <a:r>
              <a:rPr lang="de-DE" dirty="0"/>
              <a:t>Titel bearbeiten</a:t>
            </a:r>
          </a:p>
        </p:txBody>
      </p:sp>
      <p:sp>
        <p:nvSpPr>
          <p:cNvPr id="10" name="Text Placeholder 10"/>
          <p:cNvSpPr>
            <a:spLocks noGrp="1"/>
          </p:cNvSpPr>
          <p:nvPr>
            <p:ph type="body" sz="quarter" idx="10" hasCustomPrompt="1"/>
          </p:nvPr>
        </p:nvSpPr>
        <p:spPr>
          <a:xfrm>
            <a:off x="324000" y="5985328"/>
            <a:ext cx="11521500" cy="396000"/>
          </a:xfrm>
          <a:prstGeom prst="rect">
            <a:avLst/>
          </a:prstGeom>
        </p:spPr>
        <p:txBody>
          <a:bodyPr vert="horz" lIns="0" tIns="0" rIns="0" bIns="0"/>
          <a:lstStyle>
            <a:lvl1pPr marL="0" indent="0">
              <a:lnSpc>
                <a:spcPts val="2600"/>
              </a:lnSpc>
              <a:spcBef>
                <a:spcPts val="0"/>
              </a:spcBef>
              <a:buNone/>
              <a:defRPr sz="2000" b="0" i="0">
                <a:solidFill>
                  <a:srgbClr val="00325F"/>
                </a:solidFill>
                <a:latin typeface="+mj-lt"/>
                <a:cs typeface="Arial"/>
              </a:defRPr>
            </a:lvl1pPr>
          </a:lstStyle>
          <a:p>
            <a:pPr lvl="0"/>
            <a:r>
              <a:rPr lang="de-DE" dirty="0"/>
              <a:t>Untertitel bearbeiten</a:t>
            </a:r>
          </a:p>
        </p:txBody>
      </p:sp>
      <p:sp>
        <p:nvSpPr>
          <p:cNvPr id="15" name="Picture Placeholder 13"/>
          <p:cNvSpPr>
            <a:spLocks noGrp="1"/>
          </p:cNvSpPr>
          <p:nvPr>
            <p:ph type="pic" sz="quarter" idx="11" hasCustomPrompt="1"/>
          </p:nvPr>
        </p:nvSpPr>
        <p:spPr>
          <a:xfrm>
            <a:off x="0" y="0"/>
            <a:ext cx="12193588" cy="4797152"/>
          </a:xfrm>
          <a:prstGeom prst="rect">
            <a:avLst/>
          </a:prstGeom>
          <a:solidFill>
            <a:schemeClr val="bg1">
              <a:lumMod val="95000"/>
            </a:schemeClr>
          </a:solidFill>
        </p:spPr>
        <p:txBody>
          <a:bodyPr vert="horz" anchor="ctr"/>
          <a:lstStyle>
            <a:lvl1pPr algn="ctr">
              <a:buNone/>
              <a:defRPr sz="1600" i="0" baseline="0">
                <a:latin typeface="+mn-lt"/>
                <a:cs typeface="Arial"/>
              </a:defRPr>
            </a:lvl1pPr>
          </a:lstStyle>
          <a:p>
            <a:br>
              <a:rPr lang="de-DE" dirty="0"/>
            </a:br>
            <a:br>
              <a:rPr lang="de-DE" dirty="0"/>
            </a:br>
            <a:br>
              <a:rPr lang="de-DE" dirty="0"/>
            </a:br>
            <a:br>
              <a:rPr lang="de-DE" dirty="0"/>
            </a:br>
            <a:r>
              <a:rPr lang="de-DE" dirty="0"/>
              <a:t>Bild durch Klicken auf das Symbol hinzufügen.</a:t>
            </a:r>
          </a:p>
        </p:txBody>
      </p:sp>
      <p:sp>
        <p:nvSpPr>
          <p:cNvPr id="3" name="Fußzeilenplatzhalter 2">
            <a:extLst>
              <a:ext uri="{FF2B5EF4-FFF2-40B4-BE49-F238E27FC236}">
                <a16:creationId xmlns:a16="http://schemas.microsoft.com/office/drawing/2014/main" id="{FE8CE9B4-8E7A-40DC-9044-65CFFDA97C32}"/>
              </a:ext>
            </a:extLst>
          </p:cNvPr>
          <p:cNvSpPr>
            <a:spLocks noGrp="1"/>
          </p:cNvSpPr>
          <p:nvPr>
            <p:ph type="ftr" sz="quarter" idx="13"/>
          </p:nvPr>
        </p:nvSpPr>
        <p:spPr>
          <a:xfrm>
            <a:off x="1296000" y="6408000"/>
            <a:ext cx="9288000" cy="144000"/>
          </a:xfrm>
          <a:prstGeom prst="rect">
            <a:avLst/>
          </a:prstGeom>
        </p:spPr>
        <p:txBody>
          <a:bodyPr/>
          <a:lstStyle/>
          <a:p>
            <a:r>
              <a:rPr lang="de-DE"/>
              <a:t>Veränderungswerkstatt DigA</a:t>
            </a:r>
            <a:endParaRPr lang="de-DE" dirty="0"/>
          </a:p>
        </p:txBody>
      </p:sp>
      <p:sp>
        <p:nvSpPr>
          <p:cNvPr id="4" name="Foliennummernplatzhalter 3">
            <a:extLst>
              <a:ext uri="{FF2B5EF4-FFF2-40B4-BE49-F238E27FC236}">
                <a16:creationId xmlns:a16="http://schemas.microsoft.com/office/drawing/2014/main" id="{88225E27-6D80-406F-8700-FD384698ACDC}"/>
              </a:ext>
            </a:extLst>
          </p:cNvPr>
          <p:cNvSpPr>
            <a:spLocks noGrp="1"/>
          </p:cNvSpPr>
          <p:nvPr>
            <p:ph type="sldNum" sz="quarter" idx="14"/>
          </p:nvPr>
        </p:nvSpPr>
        <p:spPr/>
        <p:txBody>
          <a:bodyPr/>
          <a:lstStyle/>
          <a:p>
            <a:fld id="{BF344DED-EFD9-43CF-B03F-63CB95A15DF8}" type="slidenum">
              <a:rPr lang="de-DE" smtClean="0"/>
              <a:pPr/>
              <a:t>‹Nr.›</a:t>
            </a:fld>
            <a:endParaRPr lang="de-DE" dirty="0"/>
          </a:p>
        </p:txBody>
      </p:sp>
    </p:spTree>
    <p:extLst>
      <p:ext uri="{BB962C8B-B14F-4D97-AF65-F5344CB8AC3E}">
        <p14:creationId xmlns:p14="http://schemas.microsoft.com/office/powerpoint/2010/main" val="20046475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pitelfolie">
    <p:bg>
      <p:bgPr>
        <a:solidFill>
          <a:schemeClr val="bg1"/>
        </a:solidFill>
        <a:effectLst/>
      </p:bgPr>
    </p:bg>
    <p:spTree>
      <p:nvGrpSpPr>
        <p:cNvPr id="1" name=""/>
        <p:cNvGrpSpPr/>
        <p:nvPr/>
      </p:nvGrpSpPr>
      <p:grpSpPr>
        <a:xfrm>
          <a:off x="0" y="0"/>
          <a:ext cx="0" cy="0"/>
          <a:chOff x="0" y="0"/>
          <a:chExt cx="0" cy="0"/>
        </a:xfrm>
      </p:grpSpPr>
      <p:sp>
        <p:nvSpPr>
          <p:cNvPr id="3" name="Title 8"/>
          <p:cNvSpPr>
            <a:spLocks noGrp="1"/>
          </p:cNvSpPr>
          <p:nvPr>
            <p:ph type="title" hasCustomPrompt="1"/>
          </p:nvPr>
        </p:nvSpPr>
        <p:spPr>
          <a:xfrm>
            <a:off x="1584000" y="1968481"/>
            <a:ext cx="9000000" cy="1350981"/>
          </a:xfrm>
          <a:prstGeom prst="rect">
            <a:avLst/>
          </a:prstGeom>
        </p:spPr>
        <p:txBody>
          <a:bodyPr vert="horz" lIns="0" tIns="0" rIns="0" bIns="0"/>
          <a:lstStyle>
            <a:lvl1pPr algn="l">
              <a:lnSpc>
                <a:spcPts val="4600"/>
              </a:lnSpc>
              <a:defRPr sz="3800" b="0" i="0" baseline="0">
                <a:solidFill>
                  <a:srgbClr val="005493"/>
                </a:solidFill>
                <a:latin typeface="+mj-lt"/>
                <a:cs typeface="Arial"/>
              </a:defRPr>
            </a:lvl1pPr>
          </a:lstStyle>
          <a:p>
            <a:r>
              <a:rPr lang="de-DE" dirty="0"/>
              <a:t>Headline bearbeiten</a:t>
            </a:r>
            <a:br>
              <a:rPr lang="de-DE" dirty="0"/>
            </a:br>
            <a:r>
              <a:rPr lang="de-DE" dirty="0"/>
              <a:t>2. Zeile Headline</a:t>
            </a:r>
          </a:p>
        </p:txBody>
      </p:sp>
      <p:sp>
        <p:nvSpPr>
          <p:cNvPr id="4" name="Text Placeholder 10"/>
          <p:cNvSpPr>
            <a:spLocks noGrp="1"/>
          </p:cNvSpPr>
          <p:nvPr>
            <p:ph type="body" sz="quarter" idx="10" hasCustomPrompt="1"/>
          </p:nvPr>
        </p:nvSpPr>
        <p:spPr>
          <a:xfrm>
            <a:off x="1584000" y="3319461"/>
            <a:ext cx="9000000" cy="814390"/>
          </a:xfrm>
          <a:prstGeom prst="rect">
            <a:avLst/>
          </a:prstGeom>
        </p:spPr>
        <p:txBody>
          <a:bodyPr vert="horz" lIns="0" tIns="0" rIns="0" bIns="0"/>
          <a:lstStyle>
            <a:lvl1pPr marL="0" indent="0">
              <a:lnSpc>
                <a:spcPts val="2600"/>
              </a:lnSpc>
              <a:spcBef>
                <a:spcPts val="0"/>
              </a:spcBef>
              <a:buNone/>
              <a:defRPr sz="2000" b="0" i="0" baseline="0">
                <a:solidFill>
                  <a:srgbClr val="00325F"/>
                </a:solidFill>
                <a:latin typeface="+mj-lt"/>
                <a:cs typeface="Arial"/>
              </a:defRPr>
            </a:lvl1pPr>
          </a:lstStyle>
          <a:p>
            <a:pPr lvl="0"/>
            <a:r>
              <a:rPr lang="de-DE" dirty="0"/>
              <a:t>Subheadline bearbeiten</a:t>
            </a:r>
          </a:p>
          <a:p>
            <a:pPr lvl="0"/>
            <a:r>
              <a:rPr lang="de-DE" dirty="0"/>
              <a:t>2. Zeile Subheadline</a:t>
            </a:r>
          </a:p>
        </p:txBody>
      </p:sp>
      <p:sp>
        <p:nvSpPr>
          <p:cNvPr id="9" name="Foliennummernplatzhalter 8">
            <a:extLst>
              <a:ext uri="{FF2B5EF4-FFF2-40B4-BE49-F238E27FC236}">
                <a16:creationId xmlns:a16="http://schemas.microsoft.com/office/drawing/2014/main" id="{2825A665-3048-4197-A739-649B1AC50483}"/>
              </a:ext>
            </a:extLst>
          </p:cNvPr>
          <p:cNvSpPr>
            <a:spLocks noGrp="1"/>
          </p:cNvSpPr>
          <p:nvPr>
            <p:ph type="sldNum" sz="quarter" idx="13"/>
          </p:nvPr>
        </p:nvSpPr>
        <p:spPr/>
        <p:txBody>
          <a:bodyPr/>
          <a:lstStyle/>
          <a:p>
            <a:fld id="{BF344DED-EFD9-43CF-B03F-63CB95A15DF8}" type="slidenum">
              <a:rPr lang="de-DE" smtClean="0"/>
              <a:pPr/>
              <a:t>‹Nr.›</a:t>
            </a:fld>
            <a:endParaRPr lang="de-DE" dirty="0"/>
          </a:p>
        </p:txBody>
      </p:sp>
      <p:sp>
        <p:nvSpPr>
          <p:cNvPr id="10" name="Fußzeilenplatzhalter 2">
            <a:extLst>
              <a:ext uri="{FF2B5EF4-FFF2-40B4-BE49-F238E27FC236}">
                <a16:creationId xmlns:a16="http://schemas.microsoft.com/office/drawing/2014/main" id="{FE8CE9B4-8E7A-40DC-9044-65CFFDA97C32}"/>
              </a:ext>
            </a:extLst>
          </p:cNvPr>
          <p:cNvSpPr>
            <a:spLocks noGrp="1"/>
          </p:cNvSpPr>
          <p:nvPr>
            <p:ph type="ftr" sz="quarter" idx="14"/>
          </p:nvPr>
        </p:nvSpPr>
        <p:spPr>
          <a:xfrm>
            <a:off x="1296000" y="6408000"/>
            <a:ext cx="9288000" cy="144000"/>
          </a:xfrm>
          <a:prstGeom prst="rect">
            <a:avLst/>
          </a:prstGeom>
        </p:spPr>
        <p:txBody>
          <a:bodyPr/>
          <a:lstStyle/>
          <a:p>
            <a:r>
              <a:rPr lang="de-DE"/>
              <a:t>Veränderungswerkstatt DigA</a:t>
            </a:r>
            <a:endParaRPr lang="de-DE" dirty="0"/>
          </a:p>
        </p:txBody>
      </p:sp>
    </p:spTree>
    <p:extLst>
      <p:ext uri="{BB962C8B-B14F-4D97-AF65-F5344CB8AC3E}">
        <p14:creationId xmlns:p14="http://schemas.microsoft.com/office/powerpoint/2010/main" val="4061050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Folie Text">
    <p:bg>
      <p:bgPr>
        <a:solidFill>
          <a:schemeClr val="bg1"/>
        </a:solidFill>
        <a:effectLst/>
      </p:bgPr>
    </p:bg>
    <p:spTree>
      <p:nvGrpSpPr>
        <p:cNvPr id="1" name=""/>
        <p:cNvGrpSpPr/>
        <p:nvPr/>
      </p:nvGrpSpPr>
      <p:grpSpPr>
        <a:xfrm>
          <a:off x="0" y="0"/>
          <a:ext cx="0" cy="0"/>
          <a:chOff x="0" y="0"/>
          <a:chExt cx="0" cy="0"/>
        </a:xfrm>
      </p:grpSpPr>
      <p:sp>
        <p:nvSpPr>
          <p:cNvPr id="4" name="Text Placeholder 10"/>
          <p:cNvSpPr>
            <a:spLocks noGrp="1"/>
          </p:cNvSpPr>
          <p:nvPr>
            <p:ph type="body" sz="quarter" idx="10" hasCustomPrompt="1"/>
          </p:nvPr>
        </p:nvSpPr>
        <p:spPr>
          <a:xfrm>
            <a:off x="1584000" y="1482707"/>
            <a:ext cx="9000000" cy="814390"/>
          </a:xfrm>
          <a:prstGeom prst="rect">
            <a:avLst/>
          </a:prstGeom>
        </p:spPr>
        <p:txBody>
          <a:bodyPr vert="horz" lIns="0" tIns="0" rIns="0" bIns="0"/>
          <a:lstStyle>
            <a:lvl1pPr marL="0" indent="0">
              <a:lnSpc>
                <a:spcPts val="2600"/>
              </a:lnSpc>
              <a:spcBef>
                <a:spcPts val="0"/>
              </a:spcBef>
              <a:buNone/>
              <a:defRPr sz="2000" b="0" i="0" baseline="0">
                <a:solidFill>
                  <a:srgbClr val="00325F"/>
                </a:solidFill>
                <a:latin typeface="+mj-lt"/>
                <a:cs typeface="Arial"/>
              </a:defRPr>
            </a:lvl1pPr>
          </a:lstStyle>
          <a:p>
            <a:pPr lvl="0"/>
            <a:r>
              <a:rPr lang="de-DE" dirty="0"/>
              <a:t>Subheadline bearbeiten</a:t>
            </a:r>
          </a:p>
          <a:p>
            <a:pPr lvl="0"/>
            <a:r>
              <a:rPr lang="de-DE" dirty="0"/>
              <a:t>2. Zeile Subheadline</a:t>
            </a:r>
          </a:p>
        </p:txBody>
      </p:sp>
      <p:sp>
        <p:nvSpPr>
          <p:cNvPr id="2" name="Titel 1">
            <a:extLst>
              <a:ext uri="{FF2B5EF4-FFF2-40B4-BE49-F238E27FC236}">
                <a16:creationId xmlns:a16="http://schemas.microsoft.com/office/drawing/2014/main" id="{A3605A9C-DA61-424E-9E79-D5B0D0AF6696}"/>
              </a:ext>
            </a:extLst>
          </p:cNvPr>
          <p:cNvSpPr>
            <a:spLocks noGrp="1"/>
          </p:cNvSpPr>
          <p:nvPr>
            <p:ph type="title"/>
          </p:nvPr>
        </p:nvSpPr>
        <p:spPr/>
        <p:txBody>
          <a:bodyPr/>
          <a:lstStyle/>
          <a:p>
            <a:r>
              <a:rPr lang="de-DE"/>
              <a:t>Titelmasterformat durch Klicken bearbeiten</a:t>
            </a:r>
          </a:p>
        </p:txBody>
      </p:sp>
      <p:sp>
        <p:nvSpPr>
          <p:cNvPr id="7" name="Inhaltsplatzhalter 6">
            <a:extLst>
              <a:ext uri="{FF2B5EF4-FFF2-40B4-BE49-F238E27FC236}">
                <a16:creationId xmlns:a16="http://schemas.microsoft.com/office/drawing/2014/main" id="{8DD89D19-93DF-407D-94D6-A10AA320A0F5}"/>
              </a:ext>
            </a:extLst>
          </p:cNvPr>
          <p:cNvSpPr>
            <a:spLocks noGrp="1"/>
          </p:cNvSpPr>
          <p:nvPr>
            <p:ph sz="quarter" idx="15"/>
          </p:nvPr>
        </p:nvSpPr>
        <p:spPr>
          <a:xfrm>
            <a:off x="1584000" y="2462400"/>
            <a:ext cx="9000000" cy="3816000"/>
          </a:xfrm>
        </p:spPr>
        <p:txBody>
          <a:bodyPr/>
          <a:lstStyle/>
          <a:p>
            <a:pPr lvl="0"/>
            <a:r>
              <a:rPr lang="de-DE"/>
              <a:t>Formatvorlagen des Textmasters bearbeiten</a:t>
            </a:r>
          </a:p>
          <a:p>
            <a:pPr lvl="1"/>
            <a:r>
              <a:rPr lang="de-DE"/>
              <a:t>Zweite Ebene</a:t>
            </a:r>
          </a:p>
        </p:txBody>
      </p:sp>
      <p:sp>
        <p:nvSpPr>
          <p:cNvPr id="10" name="Foliennummernplatzhalter 9">
            <a:extLst>
              <a:ext uri="{FF2B5EF4-FFF2-40B4-BE49-F238E27FC236}">
                <a16:creationId xmlns:a16="http://schemas.microsoft.com/office/drawing/2014/main" id="{41130AEB-53AE-4FBB-9C13-BEB4B4A70F7F}"/>
              </a:ext>
            </a:extLst>
          </p:cNvPr>
          <p:cNvSpPr>
            <a:spLocks noGrp="1"/>
          </p:cNvSpPr>
          <p:nvPr>
            <p:ph type="sldNum" sz="quarter" idx="18"/>
          </p:nvPr>
        </p:nvSpPr>
        <p:spPr/>
        <p:txBody>
          <a:bodyPr/>
          <a:lstStyle/>
          <a:p>
            <a:fld id="{BF344DED-EFD9-43CF-B03F-63CB95A15DF8}" type="slidenum">
              <a:rPr lang="de-DE" smtClean="0"/>
              <a:pPr/>
              <a:t>‹Nr.›</a:t>
            </a:fld>
            <a:endParaRPr lang="de-DE" dirty="0"/>
          </a:p>
        </p:txBody>
      </p:sp>
      <p:sp>
        <p:nvSpPr>
          <p:cNvPr id="13" name="Fußzeilenplatzhalter 2">
            <a:extLst>
              <a:ext uri="{FF2B5EF4-FFF2-40B4-BE49-F238E27FC236}">
                <a16:creationId xmlns:a16="http://schemas.microsoft.com/office/drawing/2014/main" id="{FE8CE9B4-8E7A-40DC-9044-65CFFDA97C32}"/>
              </a:ext>
            </a:extLst>
          </p:cNvPr>
          <p:cNvSpPr>
            <a:spLocks noGrp="1"/>
          </p:cNvSpPr>
          <p:nvPr>
            <p:ph type="ftr" sz="quarter" idx="13"/>
          </p:nvPr>
        </p:nvSpPr>
        <p:spPr>
          <a:xfrm>
            <a:off x="1296000" y="6408000"/>
            <a:ext cx="9288000" cy="144000"/>
          </a:xfrm>
          <a:prstGeom prst="rect">
            <a:avLst/>
          </a:prstGeom>
        </p:spPr>
        <p:txBody>
          <a:bodyPr/>
          <a:lstStyle/>
          <a:p>
            <a:r>
              <a:rPr lang="de-DE"/>
              <a:t>Veränderungswerkstatt DigA</a:t>
            </a:r>
            <a:endParaRPr lang="de-DE" dirty="0"/>
          </a:p>
        </p:txBody>
      </p:sp>
    </p:spTree>
    <p:extLst>
      <p:ext uri="{BB962C8B-B14F-4D97-AF65-F5344CB8AC3E}">
        <p14:creationId xmlns:p14="http://schemas.microsoft.com/office/powerpoint/2010/main" val="30887367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Folie Text_Bild">
    <p:bg>
      <p:bgPr>
        <a:solidFill>
          <a:schemeClr val="bg1"/>
        </a:solidFill>
        <a:effectLst/>
      </p:bgPr>
    </p:bg>
    <p:spTree>
      <p:nvGrpSpPr>
        <p:cNvPr id="1" name=""/>
        <p:cNvGrpSpPr/>
        <p:nvPr/>
      </p:nvGrpSpPr>
      <p:grpSpPr>
        <a:xfrm>
          <a:off x="0" y="0"/>
          <a:ext cx="0" cy="0"/>
          <a:chOff x="0" y="0"/>
          <a:chExt cx="0" cy="0"/>
        </a:xfrm>
      </p:grpSpPr>
      <p:sp>
        <p:nvSpPr>
          <p:cNvPr id="4" name="Text Placeholder 10"/>
          <p:cNvSpPr>
            <a:spLocks noGrp="1"/>
          </p:cNvSpPr>
          <p:nvPr>
            <p:ph type="body" sz="quarter" idx="10" hasCustomPrompt="1"/>
          </p:nvPr>
        </p:nvSpPr>
        <p:spPr>
          <a:xfrm>
            <a:off x="1584000" y="1482707"/>
            <a:ext cx="4212000" cy="814390"/>
          </a:xfrm>
          <a:prstGeom prst="rect">
            <a:avLst/>
          </a:prstGeom>
        </p:spPr>
        <p:txBody>
          <a:bodyPr vert="horz" lIns="0" tIns="0" rIns="0" bIns="0"/>
          <a:lstStyle>
            <a:lvl1pPr marL="0" indent="0">
              <a:lnSpc>
                <a:spcPts val="2600"/>
              </a:lnSpc>
              <a:spcBef>
                <a:spcPts val="0"/>
              </a:spcBef>
              <a:buNone/>
              <a:defRPr sz="2000" b="0" i="0" baseline="0">
                <a:solidFill>
                  <a:srgbClr val="00325F"/>
                </a:solidFill>
                <a:latin typeface="+mj-lt"/>
                <a:cs typeface="Arial"/>
              </a:defRPr>
            </a:lvl1pPr>
          </a:lstStyle>
          <a:p>
            <a:pPr lvl="0"/>
            <a:r>
              <a:rPr lang="de-DE" dirty="0"/>
              <a:t>Subheadline bearbeiten</a:t>
            </a:r>
          </a:p>
          <a:p>
            <a:pPr lvl="0"/>
            <a:r>
              <a:rPr lang="de-DE" dirty="0"/>
              <a:t>2. Zeile Subheadline</a:t>
            </a:r>
          </a:p>
        </p:txBody>
      </p:sp>
      <p:sp>
        <p:nvSpPr>
          <p:cNvPr id="9" name="Picture Placeholder 13"/>
          <p:cNvSpPr>
            <a:spLocks noGrp="1"/>
          </p:cNvSpPr>
          <p:nvPr>
            <p:ph type="pic" sz="quarter" idx="15"/>
          </p:nvPr>
        </p:nvSpPr>
        <p:spPr>
          <a:xfrm>
            <a:off x="5940000" y="434935"/>
            <a:ext cx="5904000" cy="5853173"/>
          </a:xfrm>
          <a:prstGeom prst="rect">
            <a:avLst/>
          </a:prstGeom>
          <a:solidFill>
            <a:schemeClr val="bg1">
              <a:lumMod val="95000"/>
            </a:schemeClr>
          </a:solidFill>
        </p:spPr>
        <p:txBody>
          <a:bodyPr vert="horz" anchor="ctr"/>
          <a:lstStyle>
            <a:lvl1pPr algn="ctr">
              <a:buNone/>
              <a:defRPr sz="1600">
                <a:latin typeface="+mn-lt"/>
                <a:cs typeface="Arial"/>
              </a:defRPr>
            </a:lvl1pPr>
          </a:lstStyle>
          <a:p>
            <a:r>
              <a:rPr lang="de-DE" dirty="0"/>
              <a:t>Bild durch Klicken auf Symbol hinzufügen</a:t>
            </a:r>
          </a:p>
        </p:txBody>
      </p:sp>
      <p:sp>
        <p:nvSpPr>
          <p:cNvPr id="2" name="Titel 1">
            <a:extLst>
              <a:ext uri="{FF2B5EF4-FFF2-40B4-BE49-F238E27FC236}">
                <a16:creationId xmlns:a16="http://schemas.microsoft.com/office/drawing/2014/main" id="{52704A55-2A38-4CC0-B1B0-72D9517B3105}"/>
              </a:ext>
            </a:extLst>
          </p:cNvPr>
          <p:cNvSpPr>
            <a:spLocks noGrp="1"/>
          </p:cNvSpPr>
          <p:nvPr>
            <p:ph type="title"/>
          </p:nvPr>
        </p:nvSpPr>
        <p:spPr>
          <a:xfrm>
            <a:off x="1584000" y="432000"/>
            <a:ext cx="4212000" cy="936000"/>
          </a:xfrm>
        </p:spPr>
        <p:txBody>
          <a:bodyPr/>
          <a:lstStyle/>
          <a:p>
            <a:r>
              <a:rPr lang="de-DE"/>
              <a:t>Titelmasterformat durch Klicken bearbeiten</a:t>
            </a:r>
          </a:p>
        </p:txBody>
      </p:sp>
      <p:sp>
        <p:nvSpPr>
          <p:cNvPr id="8" name="Textplatzhalter 7">
            <a:extLst>
              <a:ext uri="{FF2B5EF4-FFF2-40B4-BE49-F238E27FC236}">
                <a16:creationId xmlns:a16="http://schemas.microsoft.com/office/drawing/2014/main" id="{8CE7E433-890C-44AA-B0C8-F88C15247A58}"/>
              </a:ext>
            </a:extLst>
          </p:cNvPr>
          <p:cNvSpPr>
            <a:spLocks noGrp="1"/>
          </p:cNvSpPr>
          <p:nvPr>
            <p:ph type="body" sz="quarter" idx="17"/>
          </p:nvPr>
        </p:nvSpPr>
        <p:spPr>
          <a:xfrm>
            <a:off x="1584000" y="2462213"/>
            <a:ext cx="4212000" cy="3825894"/>
          </a:xfrm>
        </p:spPr>
        <p:txBody>
          <a:bodyPr/>
          <a:lstStyle/>
          <a:p>
            <a:pPr lvl="0"/>
            <a:r>
              <a:rPr lang="de-DE"/>
              <a:t>Formatvorlagen des Textmasters bearbeiten</a:t>
            </a:r>
          </a:p>
          <a:p>
            <a:pPr lvl="1"/>
            <a:r>
              <a:rPr lang="de-DE"/>
              <a:t>Zweite Ebene</a:t>
            </a:r>
          </a:p>
        </p:txBody>
      </p:sp>
      <p:sp>
        <p:nvSpPr>
          <p:cNvPr id="17" name="Foliennummernplatzhalter 16">
            <a:extLst>
              <a:ext uri="{FF2B5EF4-FFF2-40B4-BE49-F238E27FC236}">
                <a16:creationId xmlns:a16="http://schemas.microsoft.com/office/drawing/2014/main" id="{E8119B5E-5B84-4530-B562-7D1963DCE965}"/>
              </a:ext>
            </a:extLst>
          </p:cNvPr>
          <p:cNvSpPr>
            <a:spLocks noGrp="1"/>
          </p:cNvSpPr>
          <p:nvPr>
            <p:ph type="sldNum" sz="quarter" idx="20"/>
          </p:nvPr>
        </p:nvSpPr>
        <p:spPr/>
        <p:txBody>
          <a:bodyPr/>
          <a:lstStyle/>
          <a:p>
            <a:fld id="{BF344DED-EFD9-43CF-B03F-63CB95A15DF8}" type="slidenum">
              <a:rPr lang="de-DE" smtClean="0"/>
              <a:pPr/>
              <a:t>‹Nr.›</a:t>
            </a:fld>
            <a:endParaRPr lang="de-DE" dirty="0"/>
          </a:p>
        </p:txBody>
      </p:sp>
      <p:sp>
        <p:nvSpPr>
          <p:cNvPr id="12" name="Fußzeilenplatzhalter 2">
            <a:extLst>
              <a:ext uri="{FF2B5EF4-FFF2-40B4-BE49-F238E27FC236}">
                <a16:creationId xmlns:a16="http://schemas.microsoft.com/office/drawing/2014/main" id="{FE8CE9B4-8E7A-40DC-9044-65CFFDA97C32}"/>
              </a:ext>
            </a:extLst>
          </p:cNvPr>
          <p:cNvSpPr>
            <a:spLocks noGrp="1"/>
          </p:cNvSpPr>
          <p:nvPr>
            <p:ph type="ftr" sz="quarter" idx="13"/>
          </p:nvPr>
        </p:nvSpPr>
        <p:spPr>
          <a:xfrm>
            <a:off x="1296000" y="6408000"/>
            <a:ext cx="9288000" cy="144000"/>
          </a:xfrm>
          <a:prstGeom prst="rect">
            <a:avLst/>
          </a:prstGeom>
        </p:spPr>
        <p:txBody>
          <a:bodyPr/>
          <a:lstStyle/>
          <a:p>
            <a:r>
              <a:rPr lang="de-DE"/>
              <a:t>Veränderungswerkstatt DigA</a:t>
            </a:r>
            <a:endParaRPr lang="de-DE" dirty="0"/>
          </a:p>
        </p:txBody>
      </p:sp>
    </p:spTree>
    <p:extLst>
      <p:ext uri="{BB962C8B-B14F-4D97-AF65-F5344CB8AC3E}">
        <p14:creationId xmlns:p14="http://schemas.microsoft.com/office/powerpoint/2010/main" val="32907517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Folie Text_Bild-quer">
    <p:bg>
      <p:bgPr>
        <a:solidFill>
          <a:schemeClr val="bg1"/>
        </a:solidFill>
        <a:effectLst/>
      </p:bgPr>
    </p:bg>
    <p:spTree>
      <p:nvGrpSpPr>
        <p:cNvPr id="1" name=""/>
        <p:cNvGrpSpPr/>
        <p:nvPr/>
      </p:nvGrpSpPr>
      <p:grpSpPr>
        <a:xfrm>
          <a:off x="0" y="0"/>
          <a:ext cx="0" cy="0"/>
          <a:chOff x="0" y="0"/>
          <a:chExt cx="0" cy="0"/>
        </a:xfrm>
      </p:grpSpPr>
      <p:sp>
        <p:nvSpPr>
          <p:cNvPr id="4" name="Text Placeholder 10"/>
          <p:cNvSpPr>
            <a:spLocks noGrp="1"/>
          </p:cNvSpPr>
          <p:nvPr>
            <p:ph type="body" sz="quarter" idx="10" hasCustomPrompt="1"/>
          </p:nvPr>
        </p:nvSpPr>
        <p:spPr>
          <a:xfrm>
            <a:off x="1584000" y="4476773"/>
            <a:ext cx="9000000" cy="376234"/>
          </a:xfrm>
          <a:prstGeom prst="rect">
            <a:avLst/>
          </a:prstGeom>
        </p:spPr>
        <p:txBody>
          <a:bodyPr vert="horz" lIns="0" tIns="0" rIns="0" bIns="0"/>
          <a:lstStyle>
            <a:lvl1pPr marL="0" indent="0">
              <a:lnSpc>
                <a:spcPts val="2600"/>
              </a:lnSpc>
              <a:spcBef>
                <a:spcPts val="0"/>
              </a:spcBef>
              <a:buNone/>
              <a:defRPr sz="2000" b="0" i="0" baseline="0">
                <a:solidFill>
                  <a:srgbClr val="00325F"/>
                </a:solidFill>
                <a:latin typeface="+mj-lt"/>
                <a:cs typeface="Arial"/>
              </a:defRPr>
            </a:lvl1pPr>
          </a:lstStyle>
          <a:p>
            <a:pPr lvl="0"/>
            <a:r>
              <a:rPr lang="de-DE" dirty="0"/>
              <a:t>Subheadline bearbeiten</a:t>
            </a:r>
          </a:p>
        </p:txBody>
      </p:sp>
      <p:sp>
        <p:nvSpPr>
          <p:cNvPr id="9" name="Picture Placeholder 13"/>
          <p:cNvSpPr>
            <a:spLocks noGrp="1"/>
          </p:cNvSpPr>
          <p:nvPr>
            <p:ph type="pic" sz="quarter" idx="15"/>
          </p:nvPr>
        </p:nvSpPr>
        <p:spPr>
          <a:xfrm>
            <a:off x="1584000" y="434935"/>
            <a:ext cx="9000000" cy="3030578"/>
          </a:xfrm>
          <a:prstGeom prst="rect">
            <a:avLst/>
          </a:prstGeom>
          <a:solidFill>
            <a:schemeClr val="bg1">
              <a:lumMod val="95000"/>
            </a:schemeClr>
          </a:solidFill>
        </p:spPr>
        <p:txBody>
          <a:bodyPr vert="horz" anchor="ctr"/>
          <a:lstStyle>
            <a:lvl1pPr algn="ctr">
              <a:buNone/>
              <a:defRPr sz="1600">
                <a:latin typeface="+mn-lt"/>
                <a:cs typeface="Arial"/>
              </a:defRPr>
            </a:lvl1pPr>
          </a:lstStyle>
          <a:p>
            <a:r>
              <a:rPr lang="de-DE" dirty="0"/>
              <a:t>Bild durch Klicken auf Symbol hinzufügen</a:t>
            </a:r>
          </a:p>
        </p:txBody>
      </p:sp>
      <p:sp>
        <p:nvSpPr>
          <p:cNvPr id="5" name="Titel 4">
            <a:extLst>
              <a:ext uri="{FF2B5EF4-FFF2-40B4-BE49-F238E27FC236}">
                <a16:creationId xmlns:a16="http://schemas.microsoft.com/office/drawing/2014/main" id="{59E2298B-FEDC-4E5D-A69E-74BF57DB3E34}"/>
              </a:ext>
            </a:extLst>
          </p:cNvPr>
          <p:cNvSpPr>
            <a:spLocks noGrp="1"/>
          </p:cNvSpPr>
          <p:nvPr>
            <p:ph type="title"/>
          </p:nvPr>
        </p:nvSpPr>
        <p:spPr>
          <a:xfrm>
            <a:off x="1584000" y="3794400"/>
            <a:ext cx="9000000" cy="468000"/>
          </a:xfrm>
        </p:spPr>
        <p:txBody>
          <a:bodyPr/>
          <a:lstStyle/>
          <a:p>
            <a:r>
              <a:rPr lang="de-DE"/>
              <a:t>Titelmasterformat durch Klicken bearbeiten</a:t>
            </a:r>
          </a:p>
        </p:txBody>
      </p:sp>
      <p:sp>
        <p:nvSpPr>
          <p:cNvPr id="7" name="Textplatzhalter 6">
            <a:extLst>
              <a:ext uri="{FF2B5EF4-FFF2-40B4-BE49-F238E27FC236}">
                <a16:creationId xmlns:a16="http://schemas.microsoft.com/office/drawing/2014/main" id="{3F0432E6-F543-444B-AE38-F2B469D19BB7}"/>
              </a:ext>
            </a:extLst>
          </p:cNvPr>
          <p:cNvSpPr>
            <a:spLocks noGrp="1"/>
          </p:cNvSpPr>
          <p:nvPr>
            <p:ph type="body" sz="quarter" idx="16"/>
          </p:nvPr>
        </p:nvSpPr>
        <p:spPr>
          <a:xfrm>
            <a:off x="1584000" y="5086351"/>
            <a:ext cx="9000000" cy="1191600"/>
          </a:xfrm>
        </p:spPr>
        <p:txBody>
          <a:bodyPr/>
          <a:lstStyle/>
          <a:p>
            <a:pPr lvl="0"/>
            <a:r>
              <a:rPr lang="de-DE"/>
              <a:t>Formatvorlagen des Textmasters bearbeiten</a:t>
            </a:r>
          </a:p>
          <a:p>
            <a:pPr lvl="1"/>
            <a:r>
              <a:rPr lang="de-DE"/>
              <a:t>Zweite Ebene</a:t>
            </a:r>
          </a:p>
        </p:txBody>
      </p:sp>
      <p:sp>
        <p:nvSpPr>
          <p:cNvPr id="16" name="Foliennummernplatzhalter 15">
            <a:extLst>
              <a:ext uri="{FF2B5EF4-FFF2-40B4-BE49-F238E27FC236}">
                <a16:creationId xmlns:a16="http://schemas.microsoft.com/office/drawing/2014/main" id="{1A71209E-7F6B-47E9-9C55-C55DF21EC3EA}"/>
              </a:ext>
            </a:extLst>
          </p:cNvPr>
          <p:cNvSpPr>
            <a:spLocks noGrp="1"/>
          </p:cNvSpPr>
          <p:nvPr>
            <p:ph type="sldNum" sz="quarter" idx="19"/>
          </p:nvPr>
        </p:nvSpPr>
        <p:spPr/>
        <p:txBody>
          <a:bodyPr/>
          <a:lstStyle/>
          <a:p>
            <a:fld id="{BF344DED-EFD9-43CF-B03F-63CB95A15DF8}" type="slidenum">
              <a:rPr lang="de-DE" smtClean="0"/>
              <a:pPr/>
              <a:t>‹Nr.›</a:t>
            </a:fld>
            <a:endParaRPr lang="de-DE" dirty="0"/>
          </a:p>
        </p:txBody>
      </p:sp>
      <p:sp>
        <p:nvSpPr>
          <p:cNvPr id="12" name="Fußzeilenplatzhalter 2">
            <a:extLst>
              <a:ext uri="{FF2B5EF4-FFF2-40B4-BE49-F238E27FC236}">
                <a16:creationId xmlns:a16="http://schemas.microsoft.com/office/drawing/2014/main" id="{FE8CE9B4-8E7A-40DC-9044-65CFFDA97C32}"/>
              </a:ext>
            </a:extLst>
          </p:cNvPr>
          <p:cNvSpPr>
            <a:spLocks noGrp="1"/>
          </p:cNvSpPr>
          <p:nvPr>
            <p:ph type="ftr" sz="quarter" idx="13"/>
          </p:nvPr>
        </p:nvSpPr>
        <p:spPr>
          <a:xfrm>
            <a:off x="1296000" y="6408000"/>
            <a:ext cx="9288000" cy="144000"/>
          </a:xfrm>
          <a:prstGeom prst="rect">
            <a:avLst/>
          </a:prstGeom>
        </p:spPr>
        <p:txBody>
          <a:bodyPr/>
          <a:lstStyle/>
          <a:p>
            <a:r>
              <a:rPr lang="de-DE"/>
              <a:t>Veränderungswerkstatt DigA</a:t>
            </a:r>
            <a:endParaRPr lang="de-DE" dirty="0"/>
          </a:p>
        </p:txBody>
      </p:sp>
    </p:spTree>
    <p:extLst>
      <p:ext uri="{BB962C8B-B14F-4D97-AF65-F5344CB8AC3E}">
        <p14:creationId xmlns:p14="http://schemas.microsoft.com/office/powerpoint/2010/main" val="37640400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Folie Diagramm">
    <p:bg>
      <p:bgPr>
        <a:solidFill>
          <a:schemeClr val="bg1"/>
        </a:solidFill>
        <a:effectLst/>
      </p:bgPr>
    </p:bg>
    <p:spTree>
      <p:nvGrpSpPr>
        <p:cNvPr id="1" name=""/>
        <p:cNvGrpSpPr/>
        <p:nvPr/>
      </p:nvGrpSpPr>
      <p:grpSpPr>
        <a:xfrm>
          <a:off x="0" y="0"/>
          <a:ext cx="0" cy="0"/>
          <a:chOff x="0" y="0"/>
          <a:chExt cx="0" cy="0"/>
        </a:xfrm>
      </p:grpSpPr>
      <p:sp>
        <p:nvSpPr>
          <p:cNvPr id="16" name="Diagrammplatzhalter 15"/>
          <p:cNvSpPr>
            <a:spLocks noGrp="1"/>
          </p:cNvSpPr>
          <p:nvPr>
            <p:ph type="chart" sz="quarter" idx="15"/>
          </p:nvPr>
        </p:nvSpPr>
        <p:spPr>
          <a:xfrm>
            <a:off x="1584000" y="1566863"/>
            <a:ext cx="9000000" cy="4162456"/>
          </a:xfrm>
          <a:prstGeom prst="rect">
            <a:avLst/>
          </a:prstGeom>
        </p:spPr>
        <p:txBody>
          <a:bodyPr/>
          <a:lstStyle>
            <a:lvl1pPr>
              <a:buNone/>
              <a:defRPr sz="1800"/>
            </a:lvl1pPr>
          </a:lstStyle>
          <a:p>
            <a:r>
              <a:rPr lang="de-DE" sz="1800" dirty="0"/>
              <a:t>Diagramm durch Klicken auf Symbol hinzufügen</a:t>
            </a:r>
            <a:endParaRPr lang="de-DE" dirty="0"/>
          </a:p>
        </p:txBody>
      </p:sp>
      <p:sp>
        <p:nvSpPr>
          <p:cNvPr id="22" name="Text Placeholder 10"/>
          <p:cNvSpPr>
            <a:spLocks noGrp="1"/>
          </p:cNvSpPr>
          <p:nvPr>
            <p:ph type="body" sz="quarter" idx="11" hasCustomPrompt="1"/>
          </p:nvPr>
        </p:nvSpPr>
        <p:spPr>
          <a:xfrm>
            <a:off x="1584000" y="5802346"/>
            <a:ext cx="9000000" cy="492291"/>
          </a:xfrm>
          <a:prstGeom prst="rect">
            <a:avLst/>
          </a:prstGeom>
        </p:spPr>
        <p:txBody>
          <a:bodyPr vert="horz" lIns="0" tIns="0" rIns="0" bIns="0"/>
          <a:lstStyle>
            <a:lvl1pPr marL="0" indent="0">
              <a:lnSpc>
                <a:spcPts val="1600"/>
              </a:lnSpc>
              <a:spcBef>
                <a:spcPts val="0"/>
              </a:spcBef>
              <a:buNone/>
              <a:defRPr sz="1200" b="0" i="0" baseline="0">
                <a:solidFill>
                  <a:srgbClr val="00325F"/>
                </a:solidFill>
                <a:latin typeface="+mn-lt"/>
                <a:cs typeface="Arial"/>
              </a:defRPr>
            </a:lvl1pPr>
            <a:lvl2pPr marL="216000" indent="-216000">
              <a:lnSpc>
                <a:spcPts val="2300"/>
              </a:lnSpc>
              <a:buClr>
                <a:srgbClr val="00325F"/>
              </a:buClr>
              <a:buSzPct val="120000"/>
              <a:buFont typeface="Symbol" pitchFamily="18" charset="2"/>
              <a:buChar char="-"/>
              <a:defRPr sz="1800">
                <a:solidFill>
                  <a:srgbClr val="00325F"/>
                </a:solidFill>
                <a:latin typeface="+mn-lt"/>
              </a:defRPr>
            </a:lvl2pPr>
            <a:lvl3pPr marL="864000" indent="-216000">
              <a:lnSpc>
                <a:spcPts val="2300"/>
              </a:lnSpc>
              <a:buFont typeface="Arial" pitchFamily="34" charset="0"/>
              <a:buChar char="–"/>
              <a:defRPr sz="1800" baseline="0">
                <a:latin typeface="Arial" pitchFamily="34" charset="0"/>
              </a:defRPr>
            </a:lvl3pPr>
            <a:lvl4pPr marL="1296000" indent="-216000">
              <a:lnSpc>
                <a:spcPts val="2300"/>
              </a:lnSpc>
              <a:buFont typeface="Arial" pitchFamily="34" charset="0"/>
              <a:buChar char="•"/>
              <a:defRPr sz="1800">
                <a:latin typeface="Arial" pitchFamily="34" charset="0"/>
              </a:defRPr>
            </a:lvl4pPr>
            <a:lvl5pPr marL="1728000" indent="-216000">
              <a:lnSpc>
                <a:spcPts val="2300"/>
              </a:lnSpc>
              <a:buFont typeface="Arial" pitchFamily="34" charset="0"/>
              <a:buChar char="–"/>
              <a:defRPr sz="1800">
                <a:latin typeface="Arial" pitchFamily="34" charset="0"/>
              </a:defRPr>
            </a:lvl5pPr>
          </a:lstStyle>
          <a:p>
            <a:pPr lvl="0"/>
            <a:r>
              <a:rPr lang="de-DE" dirty="0"/>
              <a:t>Fließtext erste Ebene, durch Klicken bearbeiten</a:t>
            </a:r>
            <a:br>
              <a:rPr lang="de-DE" dirty="0"/>
            </a:br>
            <a:r>
              <a:rPr lang="de-DE" dirty="0"/>
              <a:t>2. Zeile Bildunterschrift</a:t>
            </a:r>
          </a:p>
        </p:txBody>
      </p:sp>
      <p:sp>
        <p:nvSpPr>
          <p:cNvPr id="2" name="Titel 1">
            <a:extLst>
              <a:ext uri="{FF2B5EF4-FFF2-40B4-BE49-F238E27FC236}">
                <a16:creationId xmlns:a16="http://schemas.microsoft.com/office/drawing/2014/main" id="{481FCCDE-CE93-410F-B5E9-5749FD148643}"/>
              </a:ext>
            </a:extLst>
          </p:cNvPr>
          <p:cNvSpPr>
            <a:spLocks noGrp="1"/>
          </p:cNvSpPr>
          <p:nvPr>
            <p:ph type="title"/>
          </p:nvPr>
        </p:nvSpPr>
        <p:spPr/>
        <p:txBody>
          <a:bodyPr/>
          <a:lstStyle/>
          <a:p>
            <a:r>
              <a:rPr lang="de-DE"/>
              <a:t>Titelmasterformat durch Klicken bearbeiten</a:t>
            </a:r>
          </a:p>
        </p:txBody>
      </p:sp>
      <p:sp>
        <p:nvSpPr>
          <p:cNvPr id="6" name="Foliennummernplatzhalter 5">
            <a:extLst>
              <a:ext uri="{FF2B5EF4-FFF2-40B4-BE49-F238E27FC236}">
                <a16:creationId xmlns:a16="http://schemas.microsoft.com/office/drawing/2014/main" id="{64BFD1D0-EA02-4DD0-BC14-4434ECA6A6D0}"/>
              </a:ext>
            </a:extLst>
          </p:cNvPr>
          <p:cNvSpPr>
            <a:spLocks noGrp="1"/>
          </p:cNvSpPr>
          <p:nvPr>
            <p:ph type="sldNum" sz="quarter" idx="18"/>
          </p:nvPr>
        </p:nvSpPr>
        <p:spPr/>
        <p:txBody>
          <a:bodyPr/>
          <a:lstStyle/>
          <a:p>
            <a:fld id="{BF344DED-EFD9-43CF-B03F-63CB95A15DF8}" type="slidenum">
              <a:rPr lang="de-DE" smtClean="0"/>
              <a:pPr/>
              <a:t>‹Nr.›</a:t>
            </a:fld>
            <a:endParaRPr lang="de-DE" dirty="0"/>
          </a:p>
        </p:txBody>
      </p:sp>
      <p:sp>
        <p:nvSpPr>
          <p:cNvPr id="10" name="Fußzeilenplatzhalter 2">
            <a:extLst>
              <a:ext uri="{FF2B5EF4-FFF2-40B4-BE49-F238E27FC236}">
                <a16:creationId xmlns:a16="http://schemas.microsoft.com/office/drawing/2014/main" id="{FE8CE9B4-8E7A-40DC-9044-65CFFDA97C32}"/>
              </a:ext>
            </a:extLst>
          </p:cNvPr>
          <p:cNvSpPr>
            <a:spLocks noGrp="1"/>
          </p:cNvSpPr>
          <p:nvPr>
            <p:ph type="ftr" sz="quarter" idx="13"/>
          </p:nvPr>
        </p:nvSpPr>
        <p:spPr>
          <a:xfrm>
            <a:off x="1296000" y="6408000"/>
            <a:ext cx="9288000" cy="144000"/>
          </a:xfrm>
          <a:prstGeom prst="rect">
            <a:avLst/>
          </a:prstGeom>
        </p:spPr>
        <p:txBody>
          <a:bodyPr/>
          <a:lstStyle/>
          <a:p>
            <a:r>
              <a:rPr lang="de-DE"/>
              <a:t>Veränderungswerkstatt DigA</a:t>
            </a:r>
            <a:endParaRPr lang="de-DE" dirty="0"/>
          </a:p>
        </p:txBody>
      </p:sp>
    </p:spTree>
    <p:extLst>
      <p:ext uri="{BB962C8B-B14F-4D97-AF65-F5344CB8AC3E}">
        <p14:creationId xmlns:p14="http://schemas.microsoft.com/office/powerpoint/2010/main" val="31274138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Folie Bild">
    <p:bg>
      <p:bgPr>
        <a:solidFill>
          <a:schemeClr val="bg1"/>
        </a:solidFill>
        <a:effectLst/>
      </p:bgPr>
    </p:bg>
    <p:spTree>
      <p:nvGrpSpPr>
        <p:cNvPr id="1" name=""/>
        <p:cNvGrpSpPr/>
        <p:nvPr/>
      </p:nvGrpSpPr>
      <p:grpSpPr>
        <a:xfrm>
          <a:off x="0" y="0"/>
          <a:ext cx="0" cy="0"/>
          <a:chOff x="0" y="0"/>
          <a:chExt cx="0" cy="0"/>
        </a:xfrm>
      </p:grpSpPr>
      <p:sp>
        <p:nvSpPr>
          <p:cNvPr id="6" name="Text Placeholder 10"/>
          <p:cNvSpPr>
            <a:spLocks noGrp="1"/>
          </p:cNvSpPr>
          <p:nvPr>
            <p:ph type="body" sz="quarter" idx="11" hasCustomPrompt="1"/>
          </p:nvPr>
        </p:nvSpPr>
        <p:spPr>
          <a:xfrm>
            <a:off x="1584000" y="5802346"/>
            <a:ext cx="10260000" cy="492291"/>
          </a:xfrm>
          <a:prstGeom prst="rect">
            <a:avLst/>
          </a:prstGeom>
        </p:spPr>
        <p:txBody>
          <a:bodyPr vert="horz" lIns="0" tIns="0" rIns="0" bIns="0"/>
          <a:lstStyle>
            <a:lvl1pPr marL="0" indent="0">
              <a:lnSpc>
                <a:spcPts val="1600"/>
              </a:lnSpc>
              <a:spcBef>
                <a:spcPts val="0"/>
              </a:spcBef>
              <a:buNone/>
              <a:defRPr sz="1200" b="0" i="0" baseline="0">
                <a:solidFill>
                  <a:srgbClr val="00325F"/>
                </a:solidFill>
                <a:latin typeface="+mn-lt"/>
                <a:cs typeface="Arial"/>
              </a:defRPr>
            </a:lvl1pPr>
            <a:lvl2pPr marL="216000" indent="-216000">
              <a:lnSpc>
                <a:spcPts val="2300"/>
              </a:lnSpc>
              <a:buClr>
                <a:srgbClr val="00325F"/>
              </a:buClr>
              <a:buSzPct val="120000"/>
              <a:buFont typeface="Symbol" pitchFamily="18" charset="2"/>
              <a:buChar char="-"/>
              <a:defRPr sz="1800">
                <a:solidFill>
                  <a:srgbClr val="00325F"/>
                </a:solidFill>
                <a:latin typeface="+mn-lt"/>
              </a:defRPr>
            </a:lvl2pPr>
            <a:lvl3pPr marL="864000" indent="-216000">
              <a:lnSpc>
                <a:spcPts val="2300"/>
              </a:lnSpc>
              <a:buFont typeface="Arial" pitchFamily="34" charset="0"/>
              <a:buChar char="–"/>
              <a:defRPr sz="1800" baseline="0">
                <a:latin typeface="Arial" pitchFamily="34" charset="0"/>
              </a:defRPr>
            </a:lvl3pPr>
            <a:lvl4pPr marL="1296000" indent="-216000">
              <a:lnSpc>
                <a:spcPts val="2300"/>
              </a:lnSpc>
              <a:buFont typeface="Arial" pitchFamily="34" charset="0"/>
              <a:buChar char="•"/>
              <a:defRPr sz="1800">
                <a:latin typeface="Arial" pitchFamily="34" charset="0"/>
              </a:defRPr>
            </a:lvl4pPr>
            <a:lvl5pPr marL="1728000" indent="-216000">
              <a:lnSpc>
                <a:spcPts val="2300"/>
              </a:lnSpc>
              <a:buFont typeface="Arial" pitchFamily="34" charset="0"/>
              <a:buChar char="–"/>
              <a:defRPr sz="1800">
                <a:latin typeface="Arial" pitchFamily="34" charset="0"/>
              </a:defRPr>
            </a:lvl5pPr>
          </a:lstStyle>
          <a:p>
            <a:pPr lvl="0"/>
            <a:r>
              <a:rPr lang="de-DE" dirty="0"/>
              <a:t>Fließtext erste Ebene, durch Klicken bearbeiten</a:t>
            </a:r>
            <a:br>
              <a:rPr lang="de-DE" dirty="0"/>
            </a:br>
            <a:r>
              <a:rPr lang="de-DE" dirty="0"/>
              <a:t>2. Zeile Bildunterschrift</a:t>
            </a:r>
          </a:p>
        </p:txBody>
      </p:sp>
      <p:sp>
        <p:nvSpPr>
          <p:cNvPr id="9" name="Picture Placeholder 13"/>
          <p:cNvSpPr>
            <a:spLocks noGrp="1"/>
          </p:cNvSpPr>
          <p:nvPr>
            <p:ph type="pic" sz="quarter" idx="16"/>
          </p:nvPr>
        </p:nvSpPr>
        <p:spPr>
          <a:xfrm>
            <a:off x="1584000" y="434935"/>
            <a:ext cx="10260000" cy="5221328"/>
          </a:xfrm>
          <a:prstGeom prst="rect">
            <a:avLst/>
          </a:prstGeom>
          <a:solidFill>
            <a:schemeClr val="bg1">
              <a:lumMod val="95000"/>
            </a:schemeClr>
          </a:solidFill>
        </p:spPr>
        <p:txBody>
          <a:bodyPr vert="horz" anchor="ctr"/>
          <a:lstStyle>
            <a:lvl1pPr algn="ctr">
              <a:buNone/>
              <a:defRPr sz="1600">
                <a:latin typeface="+mn-lt"/>
                <a:cs typeface="Arial"/>
              </a:defRPr>
            </a:lvl1pPr>
          </a:lstStyle>
          <a:p>
            <a:r>
              <a:rPr lang="de-DE" dirty="0"/>
              <a:t>Bild durch Klicken auf Symbol hinzufügen</a:t>
            </a:r>
          </a:p>
        </p:txBody>
      </p:sp>
      <p:sp>
        <p:nvSpPr>
          <p:cNvPr id="4" name="Foliennummernplatzhalter 3">
            <a:extLst>
              <a:ext uri="{FF2B5EF4-FFF2-40B4-BE49-F238E27FC236}">
                <a16:creationId xmlns:a16="http://schemas.microsoft.com/office/drawing/2014/main" id="{09F0D43A-D82A-4ABE-8CB2-2E04750BBE06}"/>
              </a:ext>
            </a:extLst>
          </p:cNvPr>
          <p:cNvSpPr>
            <a:spLocks noGrp="1"/>
          </p:cNvSpPr>
          <p:nvPr>
            <p:ph type="sldNum" sz="quarter" idx="19"/>
          </p:nvPr>
        </p:nvSpPr>
        <p:spPr/>
        <p:txBody>
          <a:bodyPr/>
          <a:lstStyle/>
          <a:p>
            <a:fld id="{BF344DED-EFD9-43CF-B03F-63CB95A15DF8}" type="slidenum">
              <a:rPr lang="de-DE" smtClean="0"/>
              <a:pPr/>
              <a:t>‹Nr.›</a:t>
            </a:fld>
            <a:endParaRPr lang="de-DE" dirty="0"/>
          </a:p>
        </p:txBody>
      </p:sp>
      <p:sp>
        <p:nvSpPr>
          <p:cNvPr id="11" name="Fußzeilenplatzhalter 2">
            <a:extLst>
              <a:ext uri="{FF2B5EF4-FFF2-40B4-BE49-F238E27FC236}">
                <a16:creationId xmlns:a16="http://schemas.microsoft.com/office/drawing/2014/main" id="{FE8CE9B4-8E7A-40DC-9044-65CFFDA97C32}"/>
              </a:ext>
            </a:extLst>
          </p:cNvPr>
          <p:cNvSpPr>
            <a:spLocks noGrp="1"/>
          </p:cNvSpPr>
          <p:nvPr>
            <p:ph type="ftr" sz="quarter" idx="13"/>
          </p:nvPr>
        </p:nvSpPr>
        <p:spPr>
          <a:xfrm>
            <a:off x="1296000" y="6408000"/>
            <a:ext cx="9288000" cy="144000"/>
          </a:xfrm>
          <a:prstGeom prst="rect">
            <a:avLst/>
          </a:prstGeom>
        </p:spPr>
        <p:txBody>
          <a:bodyPr/>
          <a:lstStyle/>
          <a:p>
            <a:r>
              <a:rPr lang="de-DE"/>
              <a:t>Veränderungswerkstatt DigA</a:t>
            </a:r>
            <a:endParaRPr lang="de-DE" dirty="0"/>
          </a:p>
        </p:txBody>
      </p:sp>
    </p:spTree>
    <p:extLst>
      <p:ext uri="{BB962C8B-B14F-4D97-AF65-F5344CB8AC3E}">
        <p14:creationId xmlns:p14="http://schemas.microsoft.com/office/powerpoint/2010/main" val="2237751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tartfolie Alternativ">
    <p:bg>
      <p:bgPr>
        <a:solidFill>
          <a:schemeClr val="bg1"/>
        </a:solidFill>
        <a:effectLst/>
      </p:bgPr>
    </p:bg>
    <p:spTree>
      <p:nvGrpSpPr>
        <p:cNvPr id="1" name=""/>
        <p:cNvGrpSpPr/>
        <p:nvPr/>
      </p:nvGrpSpPr>
      <p:grpSpPr>
        <a:xfrm>
          <a:off x="0" y="0"/>
          <a:ext cx="0" cy="0"/>
          <a:chOff x="0" y="0"/>
          <a:chExt cx="0" cy="0"/>
        </a:xfrm>
      </p:grpSpPr>
      <p:sp>
        <p:nvSpPr>
          <p:cNvPr id="9" name="Title 8"/>
          <p:cNvSpPr>
            <a:spLocks noGrp="1"/>
          </p:cNvSpPr>
          <p:nvPr>
            <p:ph type="title" hasCustomPrompt="1"/>
          </p:nvPr>
        </p:nvSpPr>
        <p:spPr>
          <a:xfrm>
            <a:off x="324000" y="5364608"/>
            <a:ext cx="11521500" cy="610200"/>
          </a:xfrm>
          <a:prstGeom prst="rect">
            <a:avLst/>
          </a:prstGeom>
        </p:spPr>
        <p:txBody>
          <a:bodyPr vert="horz" lIns="0" tIns="0" rIns="0" bIns="0"/>
          <a:lstStyle>
            <a:lvl1pPr algn="l">
              <a:lnSpc>
                <a:spcPts val="4600"/>
              </a:lnSpc>
              <a:defRPr sz="3800" b="0" i="0" baseline="0">
                <a:solidFill>
                  <a:srgbClr val="00559D"/>
                </a:solidFill>
                <a:latin typeface="+mj-lt"/>
                <a:cs typeface="Arial"/>
              </a:defRPr>
            </a:lvl1pPr>
          </a:lstStyle>
          <a:p>
            <a:r>
              <a:rPr lang="de-DE" dirty="0"/>
              <a:t>Titel bearbeiten</a:t>
            </a:r>
          </a:p>
        </p:txBody>
      </p:sp>
      <p:sp>
        <p:nvSpPr>
          <p:cNvPr id="10" name="Text Placeholder 10"/>
          <p:cNvSpPr>
            <a:spLocks noGrp="1"/>
          </p:cNvSpPr>
          <p:nvPr>
            <p:ph type="body" sz="quarter" idx="10" hasCustomPrompt="1"/>
          </p:nvPr>
        </p:nvSpPr>
        <p:spPr>
          <a:xfrm>
            <a:off x="324000" y="5985328"/>
            <a:ext cx="11521500" cy="396000"/>
          </a:xfrm>
          <a:prstGeom prst="rect">
            <a:avLst/>
          </a:prstGeom>
        </p:spPr>
        <p:txBody>
          <a:bodyPr vert="horz" lIns="0" tIns="0" rIns="0" bIns="0"/>
          <a:lstStyle>
            <a:lvl1pPr marL="0" indent="0">
              <a:lnSpc>
                <a:spcPts val="2600"/>
              </a:lnSpc>
              <a:spcBef>
                <a:spcPts val="0"/>
              </a:spcBef>
              <a:buNone/>
              <a:defRPr sz="2000" b="0" i="0">
                <a:solidFill>
                  <a:srgbClr val="00325F"/>
                </a:solidFill>
                <a:latin typeface="+mj-lt"/>
                <a:cs typeface="Arial"/>
              </a:defRPr>
            </a:lvl1pPr>
          </a:lstStyle>
          <a:p>
            <a:pPr lvl="0"/>
            <a:r>
              <a:rPr lang="de-DE" dirty="0"/>
              <a:t>Untertitel bearbeiten</a:t>
            </a:r>
          </a:p>
        </p:txBody>
      </p:sp>
      <p:sp>
        <p:nvSpPr>
          <p:cNvPr id="15" name="Picture Placeholder 13"/>
          <p:cNvSpPr>
            <a:spLocks noGrp="1"/>
          </p:cNvSpPr>
          <p:nvPr>
            <p:ph type="pic" sz="quarter" idx="11" hasCustomPrompt="1"/>
          </p:nvPr>
        </p:nvSpPr>
        <p:spPr>
          <a:xfrm>
            <a:off x="0" y="0"/>
            <a:ext cx="12193588" cy="4797152"/>
          </a:xfrm>
          <a:prstGeom prst="rect">
            <a:avLst/>
          </a:prstGeom>
          <a:solidFill>
            <a:schemeClr val="bg1">
              <a:lumMod val="95000"/>
            </a:schemeClr>
          </a:solidFill>
        </p:spPr>
        <p:txBody>
          <a:bodyPr vert="horz" anchor="ctr"/>
          <a:lstStyle>
            <a:lvl1pPr algn="ctr">
              <a:buNone/>
              <a:defRPr sz="1600" i="0" baseline="0">
                <a:latin typeface="+mn-lt"/>
                <a:cs typeface="Arial"/>
              </a:defRPr>
            </a:lvl1pPr>
          </a:lstStyle>
          <a:p>
            <a:br>
              <a:rPr lang="de-DE" dirty="0"/>
            </a:br>
            <a:br>
              <a:rPr lang="de-DE" dirty="0"/>
            </a:br>
            <a:br>
              <a:rPr lang="de-DE" dirty="0"/>
            </a:br>
            <a:br>
              <a:rPr lang="de-DE" dirty="0"/>
            </a:br>
            <a:r>
              <a:rPr lang="de-DE" dirty="0"/>
              <a:t>Bild durch Klicken auf das Symbol hinzufügen.</a:t>
            </a:r>
          </a:p>
        </p:txBody>
      </p:sp>
      <p:sp>
        <p:nvSpPr>
          <p:cNvPr id="3" name="Fußzeilenplatzhalter 2">
            <a:extLst>
              <a:ext uri="{FF2B5EF4-FFF2-40B4-BE49-F238E27FC236}">
                <a16:creationId xmlns:a16="http://schemas.microsoft.com/office/drawing/2014/main" id="{FE8CE9B4-8E7A-40DC-9044-65CFFDA97C32}"/>
              </a:ext>
            </a:extLst>
          </p:cNvPr>
          <p:cNvSpPr>
            <a:spLocks noGrp="1"/>
          </p:cNvSpPr>
          <p:nvPr>
            <p:ph type="ftr" sz="quarter" idx="13"/>
          </p:nvPr>
        </p:nvSpPr>
        <p:spPr>
          <a:xfrm>
            <a:off x="1296000" y="6408000"/>
            <a:ext cx="9288000" cy="144000"/>
          </a:xfrm>
          <a:prstGeom prst="rect">
            <a:avLst/>
          </a:prstGeom>
        </p:spPr>
        <p:txBody>
          <a:bodyPr/>
          <a:lstStyle/>
          <a:p>
            <a:r>
              <a:rPr lang="de-DE" dirty="0"/>
              <a:t>Abteilung 10/11 Organisationsentwicklung</a:t>
            </a:r>
          </a:p>
          <a:p>
            <a:endParaRPr lang="de-DE" dirty="0"/>
          </a:p>
        </p:txBody>
      </p:sp>
      <p:sp>
        <p:nvSpPr>
          <p:cNvPr id="4" name="Foliennummernplatzhalter 3">
            <a:extLst>
              <a:ext uri="{FF2B5EF4-FFF2-40B4-BE49-F238E27FC236}">
                <a16:creationId xmlns:a16="http://schemas.microsoft.com/office/drawing/2014/main" id="{88225E27-6D80-406F-8700-FD384698ACDC}"/>
              </a:ext>
            </a:extLst>
          </p:cNvPr>
          <p:cNvSpPr>
            <a:spLocks noGrp="1"/>
          </p:cNvSpPr>
          <p:nvPr>
            <p:ph type="sldNum" sz="quarter" idx="14"/>
          </p:nvPr>
        </p:nvSpPr>
        <p:spPr/>
        <p:txBody>
          <a:bodyPr/>
          <a:lstStyle/>
          <a:p>
            <a:fld id="{BF344DED-EFD9-43CF-B03F-63CB95A15DF8}" type="slidenum">
              <a:rPr lang="de-DE" smtClean="0"/>
              <a:pPr/>
              <a:t>‹Nr.›</a:t>
            </a:fld>
            <a:endParaRPr lang="de-DE" dirty="0"/>
          </a:p>
        </p:txBody>
      </p:sp>
    </p:spTree>
    <p:extLst>
      <p:ext uri="{BB962C8B-B14F-4D97-AF65-F5344CB8AC3E}">
        <p14:creationId xmlns:p14="http://schemas.microsoft.com/office/powerpoint/2010/main" val="37664990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Folie Bild voll">
    <p:bg>
      <p:bgPr>
        <a:solidFill>
          <a:schemeClr val="bg1"/>
        </a:solidFill>
        <a:effectLst/>
      </p:bgPr>
    </p:bg>
    <p:spTree>
      <p:nvGrpSpPr>
        <p:cNvPr id="1" name=""/>
        <p:cNvGrpSpPr/>
        <p:nvPr/>
      </p:nvGrpSpPr>
      <p:grpSpPr>
        <a:xfrm>
          <a:off x="0" y="0"/>
          <a:ext cx="0" cy="0"/>
          <a:chOff x="0" y="0"/>
          <a:chExt cx="0" cy="0"/>
        </a:xfrm>
      </p:grpSpPr>
      <p:sp>
        <p:nvSpPr>
          <p:cNvPr id="6" name="Text Placeholder 10"/>
          <p:cNvSpPr>
            <a:spLocks noGrp="1"/>
          </p:cNvSpPr>
          <p:nvPr>
            <p:ph type="body" sz="quarter" idx="11" hasCustomPrompt="1"/>
          </p:nvPr>
        </p:nvSpPr>
        <p:spPr>
          <a:xfrm>
            <a:off x="323999" y="5802346"/>
            <a:ext cx="11520000" cy="492291"/>
          </a:xfrm>
          <a:prstGeom prst="rect">
            <a:avLst/>
          </a:prstGeom>
        </p:spPr>
        <p:txBody>
          <a:bodyPr vert="horz" lIns="0" tIns="0" rIns="0" bIns="0"/>
          <a:lstStyle>
            <a:lvl1pPr marL="0" indent="0">
              <a:lnSpc>
                <a:spcPts val="1600"/>
              </a:lnSpc>
              <a:spcBef>
                <a:spcPts val="0"/>
              </a:spcBef>
              <a:buNone/>
              <a:defRPr sz="1200" b="0" i="0" baseline="0">
                <a:solidFill>
                  <a:srgbClr val="00325F"/>
                </a:solidFill>
                <a:latin typeface="+mn-lt"/>
                <a:cs typeface="Arial"/>
              </a:defRPr>
            </a:lvl1pPr>
            <a:lvl2pPr marL="216000" indent="-216000">
              <a:lnSpc>
                <a:spcPts val="2300"/>
              </a:lnSpc>
              <a:buClr>
                <a:srgbClr val="00325F"/>
              </a:buClr>
              <a:buSzPct val="120000"/>
              <a:buFont typeface="Symbol" pitchFamily="18" charset="2"/>
              <a:buChar char="-"/>
              <a:defRPr sz="1800">
                <a:solidFill>
                  <a:srgbClr val="00325F"/>
                </a:solidFill>
                <a:latin typeface="+mn-lt"/>
              </a:defRPr>
            </a:lvl2pPr>
            <a:lvl3pPr marL="864000" indent="-216000">
              <a:lnSpc>
                <a:spcPts val="2300"/>
              </a:lnSpc>
              <a:buFont typeface="Arial" pitchFamily="34" charset="0"/>
              <a:buChar char="–"/>
              <a:defRPr sz="1800" baseline="0">
                <a:latin typeface="Arial" pitchFamily="34" charset="0"/>
              </a:defRPr>
            </a:lvl3pPr>
            <a:lvl4pPr marL="1296000" indent="-216000">
              <a:lnSpc>
                <a:spcPts val="2300"/>
              </a:lnSpc>
              <a:buFont typeface="Arial" pitchFamily="34" charset="0"/>
              <a:buChar char="•"/>
              <a:defRPr sz="1800">
                <a:latin typeface="Arial" pitchFamily="34" charset="0"/>
              </a:defRPr>
            </a:lvl4pPr>
            <a:lvl5pPr marL="1728000" indent="-216000">
              <a:lnSpc>
                <a:spcPts val="2300"/>
              </a:lnSpc>
              <a:buFont typeface="Arial" pitchFamily="34" charset="0"/>
              <a:buChar char="–"/>
              <a:defRPr sz="1800">
                <a:latin typeface="Arial" pitchFamily="34" charset="0"/>
              </a:defRPr>
            </a:lvl5pPr>
          </a:lstStyle>
          <a:p>
            <a:pPr lvl="0"/>
            <a:r>
              <a:rPr lang="de-DE" dirty="0"/>
              <a:t>Fließtext erste Ebene, durch Klicken bearbeiten</a:t>
            </a:r>
            <a:br>
              <a:rPr lang="de-DE" dirty="0"/>
            </a:br>
            <a:r>
              <a:rPr lang="de-DE" dirty="0"/>
              <a:t>2. Zeile Bildunterschrift</a:t>
            </a:r>
          </a:p>
        </p:txBody>
      </p:sp>
      <p:sp>
        <p:nvSpPr>
          <p:cNvPr id="9" name="Picture Placeholder 13"/>
          <p:cNvSpPr>
            <a:spLocks noGrp="1"/>
          </p:cNvSpPr>
          <p:nvPr>
            <p:ph type="pic" sz="quarter" idx="16"/>
          </p:nvPr>
        </p:nvSpPr>
        <p:spPr>
          <a:xfrm>
            <a:off x="0" y="1"/>
            <a:ext cx="12193588" cy="5656263"/>
          </a:xfrm>
          <a:prstGeom prst="rect">
            <a:avLst/>
          </a:prstGeom>
          <a:solidFill>
            <a:schemeClr val="bg1">
              <a:lumMod val="95000"/>
            </a:schemeClr>
          </a:solidFill>
        </p:spPr>
        <p:txBody>
          <a:bodyPr vert="horz" anchor="ctr"/>
          <a:lstStyle>
            <a:lvl1pPr algn="ctr">
              <a:buNone/>
              <a:defRPr sz="1600">
                <a:latin typeface="+mn-lt"/>
                <a:cs typeface="Arial"/>
              </a:defRPr>
            </a:lvl1pPr>
          </a:lstStyle>
          <a:p>
            <a:r>
              <a:rPr lang="de-DE" dirty="0"/>
              <a:t>Bild durch Klicken auf Symbol hinzufügen</a:t>
            </a:r>
          </a:p>
        </p:txBody>
      </p:sp>
      <p:sp>
        <p:nvSpPr>
          <p:cNvPr id="4" name="Foliennummernplatzhalter 3">
            <a:extLst>
              <a:ext uri="{FF2B5EF4-FFF2-40B4-BE49-F238E27FC236}">
                <a16:creationId xmlns:a16="http://schemas.microsoft.com/office/drawing/2014/main" id="{09F0D43A-D82A-4ABE-8CB2-2E04750BBE06}"/>
              </a:ext>
            </a:extLst>
          </p:cNvPr>
          <p:cNvSpPr>
            <a:spLocks noGrp="1"/>
          </p:cNvSpPr>
          <p:nvPr>
            <p:ph type="sldNum" sz="quarter" idx="19"/>
          </p:nvPr>
        </p:nvSpPr>
        <p:spPr/>
        <p:txBody>
          <a:bodyPr/>
          <a:lstStyle/>
          <a:p>
            <a:fld id="{BF344DED-EFD9-43CF-B03F-63CB95A15DF8}" type="slidenum">
              <a:rPr lang="de-DE" smtClean="0"/>
              <a:pPr/>
              <a:t>‹Nr.›</a:t>
            </a:fld>
            <a:endParaRPr lang="de-DE" dirty="0"/>
          </a:p>
        </p:txBody>
      </p:sp>
      <p:sp>
        <p:nvSpPr>
          <p:cNvPr id="8" name="Fußzeilenplatzhalter 2">
            <a:extLst>
              <a:ext uri="{FF2B5EF4-FFF2-40B4-BE49-F238E27FC236}">
                <a16:creationId xmlns:a16="http://schemas.microsoft.com/office/drawing/2014/main" id="{FE8CE9B4-8E7A-40DC-9044-65CFFDA97C32}"/>
              </a:ext>
            </a:extLst>
          </p:cNvPr>
          <p:cNvSpPr>
            <a:spLocks noGrp="1"/>
          </p:cNvSpPr>
          <p:nvPr>
            <p:ph type="ftr" sz="quarter" idx="13"/>
          </p:nvPr>
        </p:nvSpPr>
        <p:spPr>
          <a:xfrm>
            <a:off x="1296000" y="6408000"/>
            <a:ext cx="9288000" cy="144000"/>
          </a:xfrm>
          <a:prstGeom prst="rect">
            <a:avLst/>
          </a:prstGeom>
        </p:spPr>
        <p:txBody>
          <a:bodyPr/>
          <a:lstStyle/>
          <a:p>
            <a:r>
              <a:rPr lang="de-DE"/>
              <a:t>Veränderungswerkstatt DigA</a:t>
            </a:r>
            <a:endParaRPr lang="de-DE" dirty="0"/>
          </a:p>
        </p:txBody>
      </p:sp>
    </p:spTree>
    <p:extLst>
      <p:ext uri="{BB962C8B-B14F-4D97-AF65-F5344CB8AC3E}">
        <p14:creationId xmlns:p14="http://schemas.microsoft.com/office/powerpoint/2010/main" val="19983868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Folie leer">
    <p:bg>
      <p:bgPr>
        <a:solidFill>
          <a:schemeClr val="bg1"/>
        </a:solidFill>
        <a:effectLst/>
      </p:bgPr>
    </p:bg>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2CC1F68-8C51-483B-BDAD-39DC49F6242F}"/>
              </a:ext>
            </a:extLst>
          </p:cNvPr>
          <p:cNvSpPr>
            <a:spLocks noGrp="1"/>
          </p:cNvSpPr>
          <p:nvPr>
            <p:ph type="sldNum" sz="quarter" idx="12"/>
          </p:nvPr>
        </p:nvSpPr>
        <p:spPr/>
        <p:txBody>
          <a:bodyPr/>
          <a:lstStyle/>
          <a:p>
            <a:fld id="{BF344DED-EFD9-43CF-B03F-63CB95A15DF8}" type="slidenum">
              <a:rPr lang="de-DE" smtClean="0"/>
              <a:pPr/>
              <a:t>‹Nr.›</a:t>
            </a:fld>
            <a:endParaRPr lang="de-DE" dirty="0"/>
          </a:p>
        </p:txBody>
      </p:sp>
      <p:sp>
        <p:nvSpPr>
          <p:cNvPr id="6" name="Fußzeilenplatzhalter 2">
            <a:extLst>
              <a:ext uri="{FF2B5EF4-FFF2-40B4-BE49-F238E27FC236}">
                <a16:creationId xmlns:a16="http://schemas.microsoft.com/office/drawing/2014/main" id="{FE8CE9B4-8E7A-40DC-9044-65CFFDA97C32}"/>
              </a:ext>
            </a:extLst>
          </p:cNvPr>
          <p:cNvSpPr>
            <a:spLocks noGrp="1"/>
          </p:cNvSpPr>
          <p:nvPr>
            <p:ph type="ftr" sz="quarter" idx="13"/>
          </p:nvPr>
        </p:nvSpPr>
        <p:spPr>
          <a:xfrm>
            <a:off x="1296000" y="6408000"/>
            <a:ext cx="9288000" cy="144000"/>
          </a:xfrm>
          <a:prstGeom prst="rect">
            <a:avLst/>
          </a:prstGeom>
        </p:spPr>
        <p:txBody>
          <a:bodyPr/>
          <a:lstStyle/>
          <a:p>
            <a:r>
              <a:rPr lang="de-DE"/>
              <a:t>Veränderungswerkstatt DigA</a:t>
            </a:r>
            <a:endParaRPr lang="de-DE" dirty="0"/>
          </a:p>
        </p:txBody>
      </p:sp>
    </p:spTree>
    <p:extLst>
      <p:ext uri="{BB962C8B-B14F-4D97-AF65-F5344CB8AC3E}">
        <p14:creationId xmlns:p14="http://schemas.microsoft.com/office/powerpoint/2010/main" val="10849425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Schlussfolie">
    <p:bg>
      <p:bgPr>
        <a:solidFill>
          <a:schemeClr val="bg1"/>
        </a:solidFill>
        <a:effectLst/>
      </p:bgPr>
    </p:bg>
    <p:spTree>
      <p:nvGrpSpPr>
        <p:cNvPr id="1" name=""/>
        <p:cNvGrpSpPr/>
        <p:nvPr/>
      </p:nvGrpSpPr>
      <p:grpSpPr>
        <a:xfrm>
          <a:off x="0" y="0"/>
          <a:ext cx="0" cy="0"/>
          <a:chOff x="0" y="0"/>
          <a:chExt cx="0" cy="0"/>
        </a:xfrm>
      </p:grpSpPr>
      <p:sp>
        <p:nvSpPr>
          <p:cNvPr id="6" name="Text Placeholder 10"/>
          <p:cNvSpPr>
            <a:spLocks noGrp="1"/>
          </p:cNvSpPr>
          <p:nvPr>
            <p:ph type="body" sz="quarter" idx="11" hasCustomPrompt="1"/>
          </p:nvPr>
        </p:nvSpPr>
        <p:spPr>
          <a:xfrm>
            <a:off x="1584000" y="2735254"/>
            <a:ext cx="9000000" cy="3468735"/>
          </a:xfrm>
          <a:prstGeom prst="rect">
            <a:avLst/>
          </a:prstGeom>
        </p:spPr>
        <p:txBody>
          <a:bodyPr vert="horz" lIns="0" tIns="0" rIns="0" bIns="0"/>
          <a:lstStyle>
            <a:lvl1pPr marL="0" indent="0">
              <a:lnSpc>
                <a:spcPts val="2600"/>
              </a:lnSpc>
              <a:spcBef>
                <a:spcPts val="0"/>
              </a:spcBef>
              <a:buNone/>
              <a:defRPr sz="2000" b="0" i="0" baseline="0">
                <a:solidFill>
                  <a:srgbClr val="00325F"/>
                </a:solidFill>
                <a:latin typeface="+mn-lt"/>
                <a:cs typeface="Arial"/>
              </a:defRPr>
            </a:lvl1pPr>
            <a:lvl2pPr marL="216000" indent="-216000">
              <a:lnSpc>
                <a:spcPts val="2600"/>
              </a:lnSpc>
              <a:buClr>
                <a:srgbClr val="00325F"/>
              </a:buClr>
              <a:buSzPct val="120000"/>
              <a:buFont typeface="Symbol" pitchFamily="18" charset="2"/>
              <a:buChar char="-"/>
              <a:defRPr sz="2000">
                <a:solidFill>
                  <a:srgbClr val="00325F"/>
                </a:solidFill>
                <a:latin typeface="+mn-lt"/>
              </a:defRPr>
            </a:lvl2pPr>
            <a:lvl3pPr marL="864000" indent="-216000">
              <a:lnSpc>
                <a:spcPts val="2300"/>
              </a:lnSpc>
              <a:buFont typeface="Arial" pitchFamily="34" charset="0"/>
              <a:buChar char="–"/>
              <a:defRPr sz="1800" baseline="0">
                <a:latin typeface="Arial" pitchFamily="34" charset="0"/>
              </a:defRPr>
            </a:lvl3pPr>
            <a:lvl4pPr marL="1296000" indent="-216000">
              <a:lnSpc>
                <a:spcPts val="2300"/>
              </a:lnSpc>
              <a:buFont typeface="Arial" pitchFamily="34" charset="0"/>
              <a:buChar char="•"/>
              <a:defRPr sz="1800">
                <a:latin typeface="Arial" pitchFamily="34" charset="0"/>
              </a:defRPr>
            </a:lvl4pPr>
            <a:lvl5pPr marL="1728000" indent="-216000">
              <a:lnSpc>
                <a:spcPts val="2300"/>
              </a:lnSpc>
              <a:buFont typeface="Arial" pitchFamily="34" charset="0"/>
              <a:buChar char="–"/>
              <a:defRPr sz="1800">
                <a:latin typeface="Arial" pitchFamily="34" charset="0"/>
              </a:defRPr>
            </a:lvl5pPr>
          </a:lstStyle>
          <a:p>
            <a:pPr lvl="0"/>
            <a:r>
              <a:rPr lang="de-DE"/>
              <a:t>Fließtext Segoe erste </a:t>
            </a:r>
            <a:r>
              <a:rPr lang="de-DE" dirty="0"/>
              <a:t>Ebene, durch Klicken bearbeiten</a:t>
            </a:r>
          </a:p>
          <a:p>
            <a:pPr lvl="1"/>
            <a:r>
              <a:rPr lang="de-DE" dirty="0"/>
              <a:t>2. Textebene (Listendarstellung) durch Verwenden der ‚Einrücken-Taste‘</a:t>
            </a:r>
          </a:p>
        </p:txBody>
      </p:sp>
      <p:sp>
        <p:nvSpPr>
          <p:cNvPr id="2" name="Titel 1">
            <a:extLst>
              <a:ext uri="{FF2B5EF4-FFF2-40B4-BE49-F238E27FC236}">
                <a16:creationId xmlns:a16="http://schemas.microsoft.com/office/drawing/2014/main" id="{6AB10777-CCC7-4788-8DDB-56FBA5C7D03F}"/>
              </a:ext>
            </a:extLst>
          </p:cNvPr>
          <p:cNvSpPr>
            <a:spLocks noGrp="1"/>
          </p:cNvSpPr>
          <p:nvPr>
            <p:ph type="title"/>
          </p:nvPr>
        </p:nvSpPr>
        <p:spPr/>
        <p:txBody>
          <a:bodyPr/>
          <a:lstStyle/>
          <a:p>
            <a:r>
              <a:rPr lang="de-DE"/>
              <a:t>Titelmasterformat durch Klicken bearbeiten</a:t>
            </a:r>
          </a:p>
        </p:txBody>
      </p:sp>
      <p:sp>
        <p:nvSpPr>
          <p:cNvPr id="7" name="Foliennummernplatzhalter 6">
            <a:extLst>
              <a:ext uri="{FF2B5EF4-FFF2-40B4-BE49-F238E27FC236}">
                <a16:creationId xmlns:a16="http://schemas.microsoft.com/office/drawing/2014/main" id="{154EB5BC-032F-4E56-AFA0-B77B0F0F81FF}"/>
              </a:ext>
            </a:extLst>
          </p:cNvPr>
          <p:cNvSpPr>
            <a:spLocks noGrp="1"/>
          </p:cNvSpPr>
          <p:nvPr>
            <p:ph type="sldNum" sz="quarter" idx="14"/>
          </p:nvPr>
        </p:nvSpPr>
        <p:spPr/>
        <p:txBody>
          <a:bodyPr/>
          <a:lstStyle/>
          <a:p>
            <a:fld id="{BF344DED-EFD9-43CF-B03F-63CB95A15DF8}" type="slidenum">
              <a:rPr lang="de-DE" smtClean="0"/>
              <a:pPr/>
              <a:t>‹Nr.›</a:t>
            </a:fld>
            <a:endParaRPr lang="de-DE" dirty="0"/>
          </a:p>
        </p:txBody>
      </p:sp>
      <p:sp>
        <p:nvSpPr>
          <p:cNvPr id="9" name="Fußzeilenplatzhalter 2">
            <a:extLst>
              <a:ext uri="{FF2B5EF4-FFF2-40B4-BE49-F238E27FC236}">
                <a16:creationId xmlns:a16="http://schemas.microsoft.com/office/drawing/2014/main" id="{FE8CE9B4-8E7A-40DC-9044-65CFFDA97C32}"/>
              </a:ext>
            </a:extLst>
          </p:cNvPr>
          <p:cNvSpPr>
            <a:spLocks noGrp="1"/>
          </p:cNvSpPr>
          <p:nvPr>
            <p:ph type="ftr" sz="quarter" idx="13"/>
          </p:nvPr>
        </p:nvSpPr>
        <p:spPr>
          <a:xfrm>
            <a:off x="1296000" y="6408000"/>
            <a:ext cx="9288000" cy="144000"/>
          </a:xfrm>
          <a:prstGeom prst="rect">
            <a:avLst/>
          </a:prstGeom>
        </p:spPr>
        <p:txBody>
          <a:bodyPr/>
          <a:lstStyle/>
          <a:p>
            <a:r>
              <a:rPr lang="de-DE"/>
              <a:t>Veränderungswerkstatt DigA</a:t>
            </a:r>
            <a:endParaRPr lang="de-DE" dirty="0"/>
          </a:p>
        </p:txBody>
      </p:sp>
    </p:spTree>
    <p:extLst>
      <p:ext uri="{BB962C8B-B14F-4D97-AF65-F5344CB8AC3E}">
        <p14:creationId xmlns:p14="http://schemas.microsoft.com/office/powerpoint/2010/main" val="29572375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Folie leer">
    <p:bg>
      <p:bgPr>
        <a:solidFill>
          <a:schemeClr val="bg1"/>
        </a:solidFill>
        <a:effectLst/>
      </p:bgPr>
    </p:bg>
    <p:spTree>
      <p:nvGrpSpPr>
        <p:cNvPr id="1" name=""/>
        <p:cNvGrpSpPr/>
        <p:nvPr/>
      </p:nvGrpSpPr>
      <p:grpSpPr>
        <a:xfrm>
          <a:off x="0" y="0"/>
          <a:ext cx="0" cy="0"/>
          <a:chOff x="0" y="0"/>
          <a:chExt cx="0" cy="0"/>
        </a:xfrm>
      </p:grpSpPr>
      <p:sp>
        <p:nvSpPr>
          <p:cNvPr id="6" name="Date Placeholder 1"/>
          <p:cNvSpPr>
            <a:spLocks noGrp="1"/>
          </p:cNvSpPr>
          <p:nvPr>
            <p:ph type="dt" sz="half" idx="2"/>
          </p:nvPr>
        </p:nvSpPr>
        <p:spPr>
          <a:xfrm>
            <a:off x="648085" y="6408781"/>
            <a:ext cx="817138" cy="144000"/>
          </a:xfrm>
          <a:prstGeom prst="rect">
            <a:avLst/>
          </a:prstGeom>
        </p:spPr>
        <p:txBody>
          <a:bodyPr lIns="0" tIns="0" rIns="0" bIns="0"/>
          <a:lstStyle>
            <a:lvl1pPr algn="r">
              <a:defRPr sz="800">
                <a:solidFill>
                  <a:srgbClr val="00325F"/>
                </a:solidFill>
                <a:latin typeface="Segoe UI" panose="020B0502040204020203" pitchFamily="34" charset="0"/>
                <a:cs typeface="Segoe UI" panose="020B0502040204020203" pitchFamily="34" charset="0"/>
              </a:defRPr>
            </a:lvl1pPr>
          </a:lstStyle>
          <a:p>
            <a:endParaRPr lang="de-DE" dirty="0"/>
          </a:p>
        </p:txBody>
      </p:sp>
      <p:sp>
        <p:nvSpPr>
          <p:cNvPr id="7" name="Footer Placeholder 2"/>
          <p:cNvSpPr>
            <a:spLocks noGrp="1"/>
          </p:cNvSpPr>
          <p:nvPr>
            <p:ph type="ftr" sz="quarter" idx="3"/>
          </p:nvPr>
        </p:nvSpPr>
        <p:spPr>
          <a:xfrm>
            <a:off x="1598608" y="6408781"/>
            <a:ext cx="8840351" cy="144000"/>
          </a:xfrm>
          <a:prstGeom prst="rect">
            <a:avLst/>
          </a:prstGeom>
        </p:spPr>
        <p:txBody>
          <a:bodyPr lIns="0" tIns="0" rIns="0" bIns="0"/>
          <a:lstStyle>
            <a:lvl1pPr>
              <a:defRPr sz="800">
                <a:solidFill>
                  <a:srgbClr val="00325F"/>
                </a:solidFill>
                <a:latin typeface="Segoe UI" panose="020B0502040204020203" pitchFamily="34" charset="0"/>
                <a:cs typeface="Segoe UI" panose="020B0502040204020203" pitchFamily="34" charset="0"/>
              </a:defRPr>
            </a:lvl1pPr>
          </a:lstStyle>
          <a:p>
            <a:r>
              <a:rPr lang="de-DE"/>
              <a:t>Veränderungswerkstatt DigA</a:t>
            </a:r>
            <a:endParaRPr lang="de-DE" dirty="0"/>
          </a:p>
        </p:txBody>
      </p:sp>
      <p:sp>
        <p:nvSpPr>
          <p:cNvPr id="9" name="Slide Number Placeholder 3"/>
          <p:cNvSpPr>
            <a:spLocks noGrp="1"/>
          </p:cNvSpPr>
          <p:nvPr>
            <p:ph type="sldNum" sz="quarter" idx="4"/>
          </p:nvPr>
        </p:nvSpPr>
        <p:spPr>
          <a:xfrm>
            <a:off x="336045" y="6408781"/>
            <a:ext cx="340832" cy="144000"/>
          </a:xfrm>
          <a:prstGeom prst="rect">
            <a:avLst/>
          </a:prstGeom>
        </p:spPr>
        <p:txBody>
          <a:bodyPr lIns="0" tIns="0" rIns="0" bIns="0"/>
          <a:lstStyle>
            <a:lvl1pPr algn="l">
              <a:defRPr sz="800">
                <a:solidFill>
                  <a:srgbClr val="00325F"/>
                </a:solidFill>
                <a:latin typeface="+mn-lt"/>
                <a:cs typeface="Arial"/>
              </a:defRPr>
            </a:lvl1pPr>
          </a:lstStyle>
          <a:p>
            <a:fld id="{74CEF446-5D9F-A549-AF84-3E6E8818BDCF}" type="slidenum">
              <a:rPr lang="de-DE" smtClean="0"/>
              <a:pPr/>
              <a:t>‹Nr.›</a:t>
            </a:fld>
            <a:endParaRPr lang="de-DE" dirty="0"/>
          </a:p>
        </p:txBody>
      </p:sp>
    </p:spTree>
    <p:extLst>
      <p:ext uri="{BB962C8B-B14F-4D97-AF65-F5344CB8AC3E}">
        <p14:creationId xmlns:p14="http://schemas.microsoft.com/office/powerpoint/2010/main" val="38130290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Kapitelfolie">
    <p:bg>
      <p:bgPr>
        <a:solidFill>
          <a:schemeClr val="bg1"/>
        </a:solidFill>
        <a:effectLst/>
      </p:bgPr>
    </p:bg>
    <p:spTree>
      <p:nvGrpSpPr>
        <p:cNvPr id="1" name=""/>
        <p:cNvGrpSpPr/>
        <p:nvPr/>
      </p:nvGrpSpPr>
      <p:grpSpPr>
        <a:xfrm>
          <a:off x="0" y="0"/>
          <a:ext cx="0" cy="0"/>
          <a:chOff x="0" y="0"/>
          <a:chExt cx="0" cy="0"/>
        </a:xfrm>
      </p:grpSpPr>
      <p:sp>
        <p:nvSpPr>
          <p:cNvPr id="3" name="Title 8"/>
          <p:cNvSpPr>
            <a:spLocks noGrp="1"/>
          </p:cNvSpPr>
          <p:nvPr>
            <p:ph type="title" hasCustomPrompt="1"/>
          </p:nvPr>
        </p:nvSpPr>
        <p:spPr>
          <a:xfrm>
            <a:off x="351334" y="1968481"/>
            <a:ext cx="11506403" cy="1350981"/>
          </a:xfrm>
          <a:prstGeom prst="rect">
            <a:avLst/>
          </a:prstGeom>
        </p:spPr>
        <p:txBody>
          <a:bodyPr vert="horz" lIns="0" tIns="0" rIns="0" bIns="0"/>
          <a:lstStyle>
            <a:lvl1pPr algn="l">
              <a:lnSpc>
                <a:spcPts val="4600"/>
              </a:lnSpc>
              <a:defRPr sz="3800" b="0" i="0" baseline="0">
                <a:solidFill>
                  <a:srgbClr val="005493"/>
                </a:solidFill>
                <a:latin typeface="+mj-lt"/>
                <a:cs typeface="Arial"/>
              </a:defRPr>
            </a:lvl1pPr>
          </a:lstStyle>
          <a:p>
            <a:r>
              <a:rPr lang="de-DE" dirty="0"/>
              <a:t>Headline bearbeiten</a:t>
            </a:r>
            <a:br>
              <a:rPr lang="de-DE" dirty="0"/>
            </a:br>
            <a:r>
              <a:rPr lang="de-DE" dirty="0"/>
              <a:t>2. Zeile Headline</a:t>
            </a:r>
          </a:p>
        </p:txBody>
      </p:sp>
      <p:sp>
        <p:nvSpPr>
          <p:cNvPr id="4" name="Text Placeholder 10"/>
          <p:cNvSpPr>
            <a:spLocks noGrp="1"/>
          </p:cNvSpPr>
          <p:nvPr>
            <p:ph type="body" sz="quarter" idx="10" hasCustomPrompt="1"/>
          </p:nvPr>
        </p:nvSpPr>
        <p:spPr>
          <a:xfrm>
            <a:off x="351334" y="3319461"/>
            <a:ext cx="11490920" cy="814390"/>
          </a:xfrm>
          <a:prstGeom prst="rect">
            <a:avLst/>
          </a:prstGeom>
        </p:spPr>
        <p:txBody>
          <a:bodyPr vert="horz" lIns="0" tIns="0" rIns="0" bIns="0"/>
          <a:lstStyle>
            <a:lvl1pPr marL="0" indent="0">
              <a:lnSpc>
                <a:spcPts val="2600"/>
              </a:lnSpc>
              <a:spcBef>
                <a:spcPts val="0"/>
              </a:spcBef>
              <a:buNone/>
              <a:defRPr sz="2000" b="0" i="0" baseline="0">
                <a:solidFill>
                  <a:srgbClr val="00325F"/>
                </a:solidFill>
                <a:latin typeface="+mj-lt"/>
                <a:cs typeface="Arial"/>
              </a:defRPr>
            </a:lvl1pPr>
          </a:lstStyle>
          <a:p>
            <a:pPr lvl="0"/>
            <a:r>
              <a:rPr lang="de-DE" dirty="0"/>
              <a:t>Subheadline bearbeiten</a:t>
            </a:r>
          </a:p>
          <a:p>
            <a:pPr lvl="0"/>
            <a:r>
              <a:rPr lang="de-DE" dirty="0"/>
              <a:t>2. Zeile Subheadline</a:t>
            </a:r>
          </a:p>
        </p:txBody>
      </p:sp>
      <p:sp>
        <p:nvSpPr>
          <p:cNvPr id="11" name="Date Placeholder 1"/>
          <p:cNvSpPr>
            <a:spLocks noGrp="1"/>
          </p:cNvSpPr>
          <p:nvPr>
            <p:ph type="dt" sz="half" idx="12"/>
          </p:nvPr>
        </p:nvSpPr>
        <p:spPr>
          <a:xfrm>
            <a:off x="648085" y="6408781"/>
            <a:ext cx="817138" cy="144000"/>
          </a:xfrm>
          <a:prstGeom prst="rect">
            <a:avLst/>
          </a:prstGeom>
        </p:spPr>
        <p:txBody>
          <a:bodyPr lIns="0" tIns="0" rIns="0" bIns="0"/>
          <a:lstStyle>
            <a:lvl1pPr algn="r">
              <a:defRPr sz="800">
                <a:solidFill>
                  <a:srgbClr val="00325F"/>
                </a:solidFill>
                <a:latin typeface="Segoe UI" panose="020B0502040204020203" pitchFamily="34" charset="0"/>
                <a:cs typeface="Segoe UI" panose="020B0502040204020203" pitchFamily="34" charset="0"/>
              </a:defRPr>
            </a:lvl1pPr>
          </a:lstStyle>
          <a:p>
            <a:endParaRPr lang="de-DE" dirty="0"/>
          </a:p>
        </p:txBody>
      </p:sp>
      <p:sp>
        <p:nvSpPr>
          <p:cNvPr id="12" name="Footer Placeholder 2"/>
          <p:cNvSpPr>
            <a:spLocks noGrp="1"/>
          </p:cNvSpPr>
          <p:nvPr>
            <p:ph type="ftr" sz="quarter" idx="13"/>
          </p:nvPr>
        </p:nvSpPr>
        <p:spPr>
          <a:xfrm>
            <a:off x="1598608" y="6408781"/>
            <a:ext cx="8840351" cy="144000"/>
          </a:xfrm>
          <a:prstGeom prst="rect">
            <a:avLst/>
          </a:prstGeom>
        </p:spPr>
        <p:txBody>
          <a:bodyPr lIns="0" tIns="0" rIns="0" bIns="0"/>
          <a:lstStyle>
            <a:lvl1pPr>
              <a:defRPr sz="800">
                <a:solidFill>
                  <a:srgbClr val="00325F"/>
                </a:solidFill>
                <a:latin typeface="Segoe UI" panose="020B0502040204020203" pitchFamily="34" charset="0"/>
                <a:cs typeface="Segoe UI" panose="020B0502040204020203" pitchFamily="34" charset="0"/>
              </a:defRPr>
            </a:lvl1pPr>
          </a:lstStyle>
          <a:p>
            <a:r>
              <a:rPr lang="de-DE"/>
              <a:t>Veränderungswerkstatt DigA</a:t>
            </a:r>
            <a:endParaRPr lang="de-DE" dirty="0"/>
          </a:p>
        </p:txBody>
      </p:sp>
      <p:sp>
        <p:nvSpPr>
          <p:cNvPr id="14" name="Slide Number Placeholder 3"/>
          <p:cNvSpPr>
            <a:spLocks noGrp="1"/>
          </p:cNvSpPr>
          <p:nvPr>
            <p:ph type="sldNum" sz="quarter" idx="14"/>
          </p:nvPr>
        </p:nvSpPr>
        <p:spPr>
          <a:xfrm>
            <a:off x="336045" y="6408781"/>
            <a:ext cx="340832" cy="144000"/>
          </a:xfrm>
          <a:prstGeom prst="rect">
            <a:avLst/>
          </a:prstGeom>
        </p:spPr>
        <p:txBody>
          <a:bodyPr lIns="0" tIns="0" rIns="0" bIns="0"/>
          <a:lstStyle>
            <a:lvl1pPr algn="l">
              <a:defRPr sz="800">
                <a:solidFill>
                  <a:srgbClr val="00325F"/>
                </a:solidFill>
                <a:latin typeface="+mn-lt"/>
                <a:cs typeface="Arial"/>
              </a:defRPr>
            </a:lvl1pPr>
          </a:lstStyle>
          <a:p>
            <a:fld id="{74CEF446-5D9F-A549-AF84-3E6E8818BDCF}" type="slidenum">
              <a:rPr lang="de-DE" smtClean="0"/>
              <a:pPr/>
              <a:t>‹Nr.›</a:t>
            </a:fld>
            <a:endParaRPr lang="de-DE" dirty="0"/>
          </a:p>
        </p:txBody>
      </p:sp>
    </p:spTree>
    <p:extLst>
      <p:ext uri="{BB962C8B-B14F-4D97-AF65-F5344CB8AC3E}">
        <p14:creationId xmlns:p14="http://schemas.microsoft.com/office/powerpoint/2010/main" val="25636331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Titelfoli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bwMode="gray">
          <a:xfrm>
            <a:off x="1664896" y="4786325"/>
            <a:ext cx="10016719" cy="1143009"/>
          </a:xfrm>
          <a:prstGeom prst="rect">
            <a:avLst/>
          </a:prstGeom>
        </p:spPr>
        <p:txBody>
          <a:bodyPr lIns="0" tIns="0" rIns="0" bIns="0" anchor="b">
            <a:noAutofit/>
          </a:bodyPr>
          <a:lstStyle>
            <a:lvl1pPr marL="0" indent="0" algn="l">
              <a:spcBef>
                <a:spcPts val="0"/>
              </a:spcBef>
              <a:buNone/>
              <a:defRPr sz="1350" baseline="0">
                <a:solidFill>
                  <a:schemeClr val="tx1"/>
                </a:solidFill>
                <a:latin typeface="Arial"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noProof="0" dirty="0"/>
              <a:t>Art des </a:t>
            </a:r>
            <a:r>
              <a:rPr lang="en-US" noProof="0" dirty="0" err="1"/>
              <a:t>Dokuments</a:t>
            </a:r>
            <a:r>
              <a:rPr lang="en-US" noProof="0" dirty="0"/>
              <a:t> (</a:t>
            </a:r>
            <a:r>
              <a:rPr lang="en-US" noProof="0" dirty="0" err="1"/>
              <a:t>z.B</a:t>
            </a:r>
            <a:r>
              <a:rPr lang="en-US" noProof="0" dirty="0"/>
              <a:t>. </a:t>
            </a:r>
            <a:r>
              <a:rPr lang="en-US" noProof="0" dirty="0" err="1"/>
              <a:t>Angebot</a:t>
            </a:r>
            <a:r>
              <a:rPr lang="en-US" noProof="0" dirty="0"/>
              <a:t>)</a:t>
            </a:r>
            <a:endParaRPr lang="de-DE" noProof="0" dirty="0"/>
          </a:p>
        </p:txBody>
      </p:sp>
      <p:sp>
        <p:nvSpPr>
          <p:cNvPr id="13" name="Text Placeholder 12"/>
          <p:cNvSpPr>
            <a:spLocks noGrp="1"/>
          </p:cNvSpPr>
          <p:nvPr>
            <p:ph type="body" sz="quarter" idx="13" hasCustomPrompt="1"/>
          </p:nvPr>
        </p:nvSpPr>
        <p:spPr bwMode="gray">
          <a:xfrm>
            <a:off x="1664896" y="2494351"/>
            <a:ext cx="10016719" cy="2220533"/>
          </a:xfrm>
          <a:prstGeom prst="rect">
            <a:avLst/>
          </a:prstGeom>
        </p:spPr>
        <p:txBody>
          <a:bodyPr lIns="0" tIns="0" rIns="0" bIns="0">
            <a:noAutofit/>
          </a:bodyPr>
          <a:lstStyle>
            <a:lvl1pPr marL="0" indent="0">
              <a:spcBef>
                <a:spcPts val="0"/>
              </a:spcBef>
              <a:buNone/>
              <a:defRPr sz="1800" b="1">
                <a:solidFill>
                  <a:schemeClr val="tx1"/>
                </a:solidFill>
                <a:latin typeface="+mj-lt"/>
              </a:defRPr>
            </a:lvl1pPr>
            <a:lvl2pPr>
              <a:defRPr>
                <a:solidFill>
                  <a:schemeClr val="tx1"/>
                </a:solidFill>
              </a:defRPr>
            </a:lvl2pPr>
            <a:lvl5pPr>
              <a:defRPr/>
            </a:lvl5pPr>
          </a:lstStyle>
          <a:p>
            <a:pPr lvl="0"/>
            <a:r>
              <a:rPr lang="en-US" dirty="0" err="1"/>
              <a:t>Titel</a:t>
            </a:r>
            <a:endParaRPr lang="en-US" dirty="0"/>
          </a:p>
        </p:txBody>
      </p:sp>
      <p:sp>
        <p:nvSpPr>
          <p:cNvPr id="19" name="Title 18"/>
          <p:cNvSpPr>
            <a:spLocks noGrp="1"/>
          </p:cNvSpPr>
          <p:nvPr>
            <p:ph type="title" hasCustomPrompt="1"/>
          </p:nvPr>
        </p:nvSpPr>
        <p:spPr bwMode="gray">
          <a:xfrm>
            <a:off x="1664896" y="1773238"/>
            <a:ext cx="10016719" cy="652534"/>
          </a:xfrm>
          <a:prstGeom prst="rect">
            <a:avLst/>
          </a:prstGeom>
        </p:spPr>
        <p:txBody>
          <a:bodyPr lIns="0" tIns="0" rIns="0" bIns="0" anchor="b">
            <a:noAutofit/>
          </a:bodyPr>
          <a:lstStyle>
            <a:lvl1pPr algn="l">
              <a:spcBef>
                <a:spcPts val="0"/>
              </a:spcBef>
              <a:defRPr sz="1350">
                <a:solidFill>
                  <a:schemeClr val="tx1"/>
                </a:solidFill>
                <a:latin typeface="Arial" pitchFamily="34" charset="0"/>
              </a:defRPr>
            </a:lvl1pPr>
          </a:lstStyle>
          <a:p>
            <a:r>
              <a:rPr lang="en-US" dirty="0" err="1"/>
              <a:t>Kunde</a:t>
            </a:r>
            <a:endParaRPr lang="de-DE" dirty="0"/>
          </a:p>
        </p:txBody>
      </p:sp>
      <p:sp>
        <p:nvSpPr>
          <p:cNvPr id="26" name="Text Placeholder 25"/>
          <p:cNvSpPr>
            <a:spLocks noGrp="1"/>
          </p:cNvSpPr>
          <p:nvPr>
            <p:ph type="body" sz="quarter" idx="14" hasCustomPrompt="1"/>
          </p:nvPr>
        </p:nvSpPr>
        <p:spPr bwMode="gray">
          <a:xfrm>
            <a:off x="1664896" y="6000768"/>
            <a:ext cx="10016719" cy="285752"/>
          </a:xfrm>
          <a:prstGeom prst="rect">
            <a:avLst/>
          </a:prstGeom>
        </p:spPr>
        <p:txBody>
          <a:bodyPr lIns="0" tIns="0" rIns="0" bIns="0" anchor="b">
            <a:noAutofit/>
          </a:bodyPr>
          <a:lstStyle>
            <a:lvl1pPr>
              <a:spcBef>
                <a:spcPts val="0"/>
              </a:spcBef>
              <a:buNone/>
              <a:defRPr sz="1350" b="0" baseline="0">
                <a:solidFill>
                  <a:schemeClr val="tx1"/>
                </a:solidFill>
                <a:latin typeface="Arial" pitchFamily="34" charset="0"/>
              </a:defRPr>
            </a:lvl1pPr>
          </a:lstStyle>
          <a:p>
            <a:pPr lvl="0"/>
            <a:r>
              <a:rPr lang="en-US" dirty="0"/>
              <a:t>Hamburg / 10. Mai 2009</a:t>
            </a:r>
          </a:p>
        </p:txBody>
      </p:sp>
      <p:pic>
        <p:nvPicPr>
          <p:cNvPr id="7" name="Grafik 6" descr="Logo_3zeilig_3c.png"/>
          <p:cNvPicPr>
            <a:picLocks noChangeAspect="1"/>
          </p:cNvPicPr>
          <p:nvPr userDrawn="1"/>
        </p:nvPicPr>
        <p:blipFill>
          <a:blip r:embed="rId2"/>
          <a:stretch>
            <a:fillRect/>
          </a:stretch>
        </p:blipFill>
        <p:spPr>
          <a:xfrm>
            <a:off x="1243821" y="719943"/>
            <a:ext cx="2126985" cy="611719"/>
          </a:xfrm>
          <a:prstGeom prst="rect">
            <a:avLst/>
          </a:prstGeom>
        </p:spPr>
      </p:pic>
    </p:spTree>
    <p:extLst>
      <p:ext uri="{BB962C8B-B14F-4D97-AF65-F5344CB8AC3E}">
        <p14:creationId xmlns:p14="http://schemas.microsoft.com/office/powerpoint/2010/main" val="28606347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ext 1 Column">
    <p:spTree>
      <p:nvGrpSpPr>
        <p:cNvPr id="1" name=""/>
        <p:cNvGrpSpPr/>
        <p:nvPr/>
      </p:nvGrpSpPr>
      <p:grpSpPr>
        <a:xfrm>
          <a:off x="0" y="0"/>
          <a:ext cx="0" cy="0"/>
          <a:chOff x="0" y="0"/>
          <a:chExt cx="0" cy="0"/>
        </a:xfrm>
      </p:grpSpPr>
      <p:sp>
        <p:nvSpPr>
          <p:cNvPr id="10" name="Text Placeholder 9"/>
          <p:cNvSpPr>
            <a:spLocks noGrp="1"/>
          </p:cNvSpPr>
          <p:nvPr>
            <p:ph type="body" sz="quarter" idx="14" hasCustomPrompt="1"/>
          </p:nvPr>
        </p:nvSpPr>
        <p:spPr bwMode="gray">
          <a:xfrm>
            <a:off x="1664896" y="714359"/>
            <a:ext cx="10016719" cy="1058881"/>
          </a:xfrm>
          <a:prstGeom prst="rect">
            <a:avLst/>
          </a:prstGeom>
        </p:spPr>
        <p:txBody>
          <a:bodyPr lIns="0" tIns="0" rIns="0" bIns="0">
            <a:noAutofit/>
          </a:bodyPr>
          <a:lstStyle>
            <a:lvl1pPr marL="0" indent="0">
              <a:spcBef>
                <a:spcPts val="0"/>
              </a:spcBef>
              <a:buNone/>
              <a:defRPr sz="1500" b="1" baseline="0">
                <a:solidFill>
                  <a:schemeClr val="tx1"/>
                </a:solidFill>
                <a:latin typeface="+mj-lt"/>
              </a:defRPr>
            </a:lvl1pPr>
          </a:lstStyle>
          <a:p>
            <a:pPr lvl="0"/>
            <a:r>
              <a:rPr lang="en-US" dirty="0"/>
              <a:t>Click to edit Master text styles</a:t>
            </a:r>
          </a:p>
        </p:txBody>
      </p:sp>
      <p:sp>
        <p:nvSpPr>
          <p:cNvPr id="13" name="Text Placeholder 12"/>
          <p:cNvSpPr>
            <a:spLocks noGrp="1"/>
          </p:cNvSpPr>
          <p:nvPr>
            <p:ph type="body" sz="quarter" idx="17" hasCustomPrompt="1"/>
          </p:nvPr>
        </p:nvSpPr>
        <p:spPr bwMode="gray">
          <a:xfrm>
            <a:off x="1664896" y="2135559"/>
            <a:ext cx="10016719" cy="4101729"/>
          </a:xfrm>
          <a:prstGeom prst="rect">
            <a:avLst/>
          </a:prstGeom>
        </p:spPr>
        <p:txBody>
          <a:bodyPr lIns="0" tIns="0" rIns="0" bIns="0">
            <a:noAutofit/>
          </a:bodyPr>
          <a:lstStyle>
            <a:lvl1pPr marL="0" indent="0">
              <a:spcBef>
                <a:spcPts val="900"/>
              </a:spcBef>
              <a:spcAft>
                <a:spcPts val="0"/>
              </a:spcAft>
              <a:buNone/>
              <a:tabLst>
                <a:tab pos="198835" algn="l"/>
              </a:tabLst>
              <a:defRPr sz="1350">
                <a:solidFill>
                  <a:schemeClr val="tx1"/>
                </a:solidFill>
                <a:latin typeface="+mn-lt"/>
              </a:defRPr>
            </a:lvl1pPr>
            <a:lvl2pPr marL="198835" indent="-198835">
              <a:spcBef>
                <a:spcPts val="450"/>
              </a:spcBef>
              <a:spcAft>
                <a:spcPts val="0"/>
              </a:spcAft>
              <a:buClr>
                <a:schemeClr val="tx1"/>
              </a:buClr>
              <a:buFont typeface="Symbol" pitchFamily="18" charset="2"/>
              <a:buChar char="-"/>
              <a:tabLst>
                <a:tab pos="198835" algn="l"/>
              </a:tabLst>
              <a:defRPr sz="1350">
                <a:solidFill>
                  <a:schemeClr val="tx1"/>
                </a:solidFill>
                <a:latin typeface="+mn-lt"/>
              </a:defRPr>
            </a:lvl2pPr>
            <a:lvl3pPr marL="403622" indent="-204788">
              <a:spcBef>
                <a:spcPts val="450"/>
              </a:spcBef>
              <a:spcAft>
                <a:spcPts val="0"/>
              </a:spcAft>
              <a:buClr>
                <a:schemeClr val="tx1"/>
              </a:buClr>
              <a:buFont typeface="Symbol" pitchFamily="18" charset="2"/>
              <a:buChar char="-"/>
              <a:defRPr sz="1350">
                <a:solidFill>
                  <a:schemeClr val="tx1"/>
                </a:solidFill>
                <a:latin typeface="+mn-lt"/>
              </a:defRPr>
            </a:lvl3pPr>
            <a:lvl4pPr marL="602456" indent="-198835">
              <a:spcBef>
                <a:spcPts val="1350"/>
              </a:spcBef>
              <a:spcAft>
                <a:spcPts val="0"/>
              </a:spcAft>
              <a:buClr>
                <a:schemeClr val="tx1"/>
              </a:buClr>
              <a:buFont typeface="Symbol" pitchFamily="18" charset="2"/>
              <a:buChar char="-"/>
              <a:defRPr>
                <a:solidFill>
                  <a:schemeClr val="tx1"/>
                </a:solidFill>
                <a:latin typeface="+mn-lt"/>
              </a:defRPr>
            </a:lvl4pPr>
            <a:lvl5pPr marL="807244" indent="-204788">
              <a:spcBef>
                <a:spcPts val="1350"/>
              </a:spcBef>
              <a:spcAft>
                <a:spcPts val="0"/>
              </a:spcAft>
              <a:buClr>
                <a:schemeClr val="tx1"/>
              </a:buClr>
              <a:buFont typeface="Symbol" pitchFamily="18" charset="2"/>
              <a:buChar char="-"/>
              <a:defRPr>
                <a:solidFill>
                  <a:schemeClr val="tx1"/>
                </a:solidFill>
                <a:latin typeface="+mn-lt"/>
              </a:defRPr>
            </a:lvl5pPr>
            <a:lvl6pPr marL="1006079" indent="-198835">
              <a:spcBef>
                <a:spcPts val="1350"/>
              </a:spcBef>
              <a:spcAft>
                <a:spcPts val="0"/>
              </a:spcAft>
              <a:buClr>
                <a:schemeClr val="tx1"/>
              </a:buClr>
              <a:buFont typeface="Symbol" pitchFamily="18" charset="2"/>
              <a:buChar char="-"/>
              <a:defRPr>
                <a:solidFill>
                  <a:schemeClr val="tx1"/>
                </a:solidFill>
              </a:defRPr>
            </a:lvl6pPr>
            <a:lvl7pPr marL="1210866" indent="-204788">
              <a:spcBef>
                <a:spcPts val="1350"/>
              </a:spcBef>
              <a:spcAft>
                <a:spcPts val="0"/>
              </a:spcAft>
              <a:buClr>
                <a:schemeClr val="tx1"/>
              </a:buClr>
              <a:buFont typeface="Symbol" pitchFamily="18" charset="2"/>
              <a:buChar char="-"/>
              <a:defRPr>
                <a:solidFill>
                  <a:schemeClr val="tx1"/>
                </a:solidFill>
              </a:defRPr>
            </a:lvl7pPr>
            <a:lvl8pPr marL="1409700" indent="-198835">
              <a:spcBef>
                <a:spcPts val="1350"/>
              </a:spcBef>
              <a:spcAft>
                <a:spcPts val="0"/>
              </a:spcAft>
              <a:buClr>
                <a:schemeClr val="tx1"/>
              </a:buClr>
              <a:buFont typeface="Symbol" pitchFamily="18" charset="2"/>
              <a:buChar char="-"/>
              <a:defRPr>
                <a:solidFill>
                  <a:schemeClr val="tx1"/>
                </a:solidFill>
              </a:defRPr>
            </a:lvl8pPr>
            <a:lvl9pPr marL="1615679" indent="-205979">
              <a:spcBef>
                <a:spcPts val="1350"/>
              </a:spcBef>
              <a:spcAft>
                <a:spcPts val="0"/>
              </a:spcAft>
              <a:buClr>
                <a:schemeClr val="tx1"/>
              </a:buClr>
              <a:buFont typeface="Symbol" pitchFamily="18" charset="2"/>
              <a:buChar char="-"/>
              <a:defRPr>
                <a:solidFill>
                  <a:schemeClr val="tx1"/>
                </a:solidFill>
              </a:defRPr>
            </a:lvl9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4330228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0" name="Text Placeholder 9"/>
          <p:cNvSpPr>
            <a:spLocks noGrp="1"/>
          </p:cNvSpPr>
          <p:nvPr>
            <p:ph type="body" sz="quarter" idx="14" hasCustomPrompt="1"/>
          </p:nvPr>
        </p:nvSpPr>
        <p:spPr bwMode="gray">
          <a:xfrm>
            <a:off x="1664896" y="714359"/>
            <a:ext cx="10016719" cy="1058881"/>
          </a:xfrm>
          <a:prstGeom prst="rect">
            <a:avLst/>
          </a:prstGeom>
        </p:spPr>
        <p:txBody>
          <a:bodyPr lIns="0" tIns="0" rIns="0" bIns="0">
            <a:noAutofit/>
          </a:bodyPr>
          <a:lstStyle>
            <a:lvl1pPr marL="0" indent="0">
              <a:spcBef>
                <a:spcPts val="0"/>
              </a:spcBef>
              <a:buNone/>
              <a:defRPr sz="1500" b="1" baseline="0">
                <a:solidFill>
                  <a:schemeClr val="tx1"/>
                </a:solidFill>
                <a:latin typeface="+mj-lt"/>
              </a:defRPr>
            </a:lvl1pPr>
          </a:lstStyle>
          <a:p>
            <a:pPr lvl="0"/>
            <a:r>
              <a:rPr lang="en-US" dirty="0"/>
              <a:t>Click to edit Master text styles</a:t>
            </a:r>
          </a:p>
        </p:txBody>
      </p:sp>
    </p:spTree>
    <p:extLst>
      <p:ext uri="{BB962C8B-B14F-4D97-AF65-F5344CB8AC3E}">
        <p14:creationId xmlns:p14="http://schemas.microsoft.com/office/powerpoint/2010/main" val="35977327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ext 2 Columns">
    <p:spTree>
      <p:nvGrpSpPr>
        <p:cNvPr id="1" name=""/>
        <p:cNvGrpSpPr/>
        <p:nvPr/>
      </p:nvGrpSpPr>
      <p:grpSpPr>
        <a:xfrm>
          <a:off x="0" y="0"/>
          <a:ext cx="0" cy="0"/>
          <a:chOff x="0" y="0"/>
          <a:chExt cx="0" cy="0"/>
        </a:xfrm>
      </p:grpSpPr>
      <p:sp>
        <p:nvSpPr>
          <p:cNvPr id="10" name="Text Placeholder 9"/>
          <p:cNvSpPr>
            <a:spLocks noGrp="1"/>
          </p:cNvSpPr>
          <p:nvPr>
            <p:ph type="body" sz="quarter" idx="14" hasCustomPrompt="1"/>
          </p:nvPr>
        </p:nvSpPr>
        <p:spPr bwMode="gray">
          <a:xfrm>
            <a:off x="1664896" y="714359"/>
            <a:ext cx="10016719" cy="1058881"/>
          </a:xfrm>
          <a:prstGeom prst="rect">
            <a:avLst/>
          </a:prstGeom>
        </p:spPr>
        <p:txBody>
          <a:bodyPr lIns="0" tIns="0" rIns="0" bIns="0">
            <a:noAutofit/>
          </a:bodyPr>
          <a:lstStyle>
            <a:lvl1pPr marL="0" indent="0">
              <a:spcBef>
                <a:spcPts val="0"/>
              </a:spcBef>
              <a:buNone/>
              <a:defRPr sz="1500" b="1" baseline="0">
                <a:solidFill>
                  <a:schemeClr val="tx1"/>
                </a:solidFill>
                <a:latin typeface="+mj-lt"/>
              </a:defRPr>
            </a:lvl1pPr>
          </a:lstStyle>
          <a:p>
            <a:pPr lvl="0"/>
            <a:r>
              <a:rPr lang="en-US" dirty="0"/>
              <a:t>Click to edit Master text styles</a:t>
            </a:r>
          </a:p>
        </p:txBody>
      </p:sp>
      <p:sp>
        <p:nvSpPr>
          <p:cNvPr id="13" name="Text Placeholder 12"/>
          <p:cNvSpPr>
            <a:spLocks noGrp="1"/>
          </p:cNvSpPr>
          <p:nvPr>
            <p:ph type="body" sz="quarter" idx="17" hasCustomPrompt="1"/>
          </p:nvPr>
        </p:nvSpPr>
        <p:spPr bwMode="gray">
          <a:xfrm>
            <a:off x="1664894" y="2135559"/>
            <a:ext cx="4785594" cy="4101729"/>
          </a:xfrm>
          <a:prstGeom prst="rect">
            <a:avLst/>
          </a:prstGeom>
        </p:spPr>
        <p:txBody>
          <a:bodyPr lIns="0" tIns="0" rIns="0" bIns="0">
            <a:noAutofit/>
          </a:bodyPr>
          <a:lstStyle>
            <a:lvl1pPr marL="0" indent="0">
              <a:spcBef>
                <a:spcPts val="900"/>
              </a:spcBef>
              <a:spcAft>
                <a:spcPts val="0"/>
              </a:spcAft>
              <a:buNone/>
              <a:tabLst>
                <a:tab pos="198835" algn="l"/>
              </a:tabLst>
              <a:defRPr sz="1350">
                <a:solidFill>
                  <a:schemeClr val="tx1"/>
                </a:solidFill>
                <a:latin typeface="+mn-lt"/>
              </a:defRPr>
            </a:lvl1pPr>
            <a:lvl2pPr marL="198835" indent="-198835">
              <a:spcBef>
                <a:spcPts val="450"/>
              </a:spcBef>
              <a:spcAft>
                <a:spcPts val="0"/>
              </a:spcAft>
              <a:buClr>
                <a:schemeClr val="tx1"/>
              </a:buClr>
              <a:buFont typeface="Symbol" pitchFamily="18" charset="2"/>
              <a:buChar char="-"/>
              <a:tabLst>
                <a:tab pos="198835" algn="l"/>
              </a:tabLst>
              <a:defRPr sz="1350">
                <a:solidFill>
                  <a:schemeClr val="tx1"/>
                </a:solidFill>
                <a:latin typeface="+mn-lt"/>
              </a:defRPr>
            </a:lvl2pPr>
            <a:lvl3pPr marL="403622" indent="-204788">
              <a:spcBef>
                <a:spcPts val="450"/>
              </a:spcBef>
              <a:spcAft>
                <a:spcPts val="0"/>
              </a:spcAft>
              <a:buClr>
                <a:schemeClr val="tx1"/>
              </a:buClr>
              <a:buFont typeface="Symbol" pitchFamily="18" charset="2"/>
              <a:buChar char="-"/>
              <a:defRPr sz="1350">
                <a:solidFill>
                  <a:schemeClr val="tx1"/>
                </a:solidFill>
                <a:latin typeface="+mn-lt"/>
              </a:defRPr>
            </a:lvl3pPr>
            <a:lvl4pPr marL="602456" indent="-198835">
              <a:spcBef>
                <a:spcPts val="1350"/>
              </a:spcBef>
              <a:spcAft>
                <a:spcPts val="0"/>
              </a:spcAft>
              <a:buClr>
                <a:schemeClr val="tx1"/>
              </a:buClr>
              <a:buFont typeface="Symbol" pitchFamily="18" charset="2"/>
              <a:buChar char="-"/>
              <a:defRPr>
                <a:solidFill>
                  <a:schemeClr val="tx1"/>
                </a:solidFill>
                <a:latin typeface="+mn-lt"/>
              </a:defRPr>
            </a:lvl4pPr>
            <a:lvl5pPr marL="807244" indent="-204788">
              <a:spcBef>
                <a:spcPts val="1350"/>
              </a:spcBef>
              <a:spcAft>
                <a:spcPts val="0"/>
              </a:spcAft>
              <a:buClr>
                <a:schemeClr val="tx1"/>
              </a:buClr>
              <a:buFont typeface="Symbol" pitchFamily="18" charset="2"/>
              <a:buChar char="-"/>
              <a:defRPr>
                <a:solidFill>
                  <a:schemeClr val="tx1"/>
                </a:solidFill>
                <a:latin typeface="+mn-lt"/>
              </a:defRPr>
            </a:lvl5pPr>
            <a:lvl6pPr marL="1006079" indent="-198835">
              <a:spcBef>
                <a:spcPts val="1350"/>
              </a:spcBef>
              <a:spcAft>
                <a:spcPts val="0"/>
              </a:spcAft>
              <a:buClr>
                <a:schemeClr val="tx1"/>
              </a:buClr>
              <a:buFont typeface="Symbol" pitchFamily="18" charset="2"/>
              <a:buChar char="-"/>
              <a:defRPr>
                <a:solidFill>
                  <a:schemeClr val="tx1"/>
                </a:solidFill>
              </a:defRPr>
            </a:lvl6pPr>
            <a:lvl7pPr marL="1210866" indent="-204788">
              <a:spcBef>
                <a:spcPts val="1350"/>
              </a:spcBef>
              <a:spcAft>
                <a:spcPts val="0"/>
              </a:spcAft>
              <a:buClr>
                <a:schemeClr val="tx1"/>
              </a:buClr>
              <a:buFont typeface="Symbol" pitchFamily="18" charset="2"/>
              <a:buChar char="-"/>
              <a:defRPr>
                <a:solidFill>
                  <a:schemeClr val="tx1"/>
                </a:solidFill>
              </a:defRPr>
            </a:lvl7pPr>
            <a:lvl8pPr marL="1409700" indent="-198835">
              <a:spcBef>
                <a:spcPts val="1350"/>
              </a:spcBef>
              <a:spcAft>
                <a:spcPts val="0"/>
              </a:spcAft>
              <a:buClr>
                <a:schemeClr val="tx1"/>
              </a:buClr>
              <a:buFont typeface="Symbol" pitchFamily="18" charset="2"/>
              <a:buChar char="-"/>
              <a:defRPr>
                <a:solidFill>
                  <a:schemeClr val="tx1"/>
                </a:solidFill>
              </a:defRPr>
            </a:lvl8pPr>
            <a:lvl9pPr marL="1615679" indent="-205979">
              <a:spcBef>
                <a:spcPts val="1350"/>
              </a:spcBef>
              <a:spcAft>
                <a:spcPts val="0"/>
              </a:spcAft>
              <a:buClr>
                <a:schemeClr val="tx1"/>
              </a:buClr>
              <a:buFont typeface="Symbol" pitchFamily="18" charset="2"/>
              <a:buChar char="-"/>
              <a:defRPr>
                <a:solidFill>
                  <a:schemeClr val="tx1"/>
                </a:solidFill>
              </a:defRPr>
            </a:lvl9pPr>
          </a:lstStyle>
          <a:p>
            <a:pPr lvl="0"/>
            <a:r>
              <a:rPr lang="en-US" dirty="0"/>
              <a:t>Click to edit Master text styles</a:t>
            </a:r>
          </a:p>
          <a:p>
            <a:pPr lvl="1"/>
            <a:r>
              <a:rPr lang="en-US" dirty="0"/>
              <a:t>Second level</a:t>
            </a:r>
          </a:p>
          <a:p>
            <a:pPr lvl="2"/>
            <a:r>
              <a:rPr lang="en-US" dirty="0"/>
              <a:t>Third level</a:t>
            </a:r>
          </a:p>
        </p:txBody>
      </p:sp>
      <p:sp>
        <p:nvSpPr>
          <p:cNvPr id="4" name="Text Placeholder 12"/>
          <p:cNvSpPr>
            <a:spLocks noGrp="1"/>
          </p:cNvSpPr>
          <p:nvPr>
            <p:ph type="body" sz="quarter" idx="18" hasCustomPrompt="1"/>
          </p:nvPr>
        </p:nvSpPr>
        <p:spPr bwMode="gray">
          <a:xfrm>
            <a:off x="6894067" y="2135559"/>
            <a:ext cx="4785594" cy="4101729"/>
          </a:xfrm>
          <a:prstGeom prst="rect">
            <a:avLst/>
          </a:prstGeom>
        </p:spPr>
        <p:txBody>
          <a:bodyPr lIns="0" tIns="0" rIns="0" bIns="0">
            <a:noAutofit/>
          </a:bodyPr>
          <a:lstStyle>
            <a:lvl1pPr marL="0" indent="0">
              <a:spcBef>
                <a:spcPts val="900"/>
              </a:spcBef>
              <a:spcAft>
                <a:spcPts val="0"/>
              </a:spcAft>
              <a:buNone/>
              <a:tabLst>
                <a:tab pos="198835" algn="l"/>
              </a:tabLst>
              <a:defRPr sz="1350">
                <a:solidFill>
                  <a:schemeClr val="tx1"/>
                </a:solidFill>
                <a:latin typeface="+mn-lt"/>
              </a:defRPr>
            </a:lvl1pPr>
            <a:lvl2pPr marL="198835" indent="-198835">
              <a:spcBef>
                <a:spcPts val="450"/>
              </a:spcBef>
              <a:spcAft>
                <a:spcPts val="0"/>
              </a:spcAft>
              <a:buClr>
                <a:schemeClr val="tx1"/>
              </a:buClr>
              <a:buFont typeface="Symbol" pitchFamily="18" charset="2"/>
              <a:buChar char="-"/>
              <a:tabLst>
                <a:tab pos="198835" algn="l"/>
              </a:tabLst>
              <a:defRPr sz="1350">
                <a:solidFill>
                  <a:schemeClr val="tx1"/>
                </a:solidFill>
                <a:latin typeface="+mn-lt"/>
              </a:defRPr>
            </a:lvl2pPr>
            <a:lvl3pPr marL="403622" indent="-204788">
              <a:spcBef>
                <a:spcPts val="450"/>
              </a:spcBef>
              <a:spcAft>
                <a:spcPts val="0"/>
              </a:spcAft>
              <a:buClr>
                <a:schemeClr val="tx1"/>
              </a:buClr>
              <a:buFont typeface="Symbol" pitchFamily="18" charset="2"/>
              <a:buChar char="-"/>
              <a:defRPr sz="1350">
                <a:solidFill>
                  <a:schemeClr val="tx1"/>
                </a:solidFill>
                <a:latin typeface="+mn-lt"/>
              </a:defRPr>
            </a:lvl3pPr>
            <a:lvl4pPr marL="602456" indent="-198835">
              <a:spcBef>
                <a:spcPts val="1350"/>
              </a:spcBef>
              <a:spcAft>
                <a:spcPts val="0"/>
              </a:spcAft>
              <a:buClr>
                <a:schemeClr val="tx1"/>
              </a:buClr>
              <a:buFont typeface="Symbol" pitchFamily="18" charset="2"/>
              <a:buChar char="-"/>
              <a:defRPr>
                <a:solidFill>
                  <a:schemeClr val="tx1"/>
                </a:solidFill>
                <a:latin typeface="+mn-lt"/>
              </a:defRPr>
            </a:lvl4pPr>
            <a:lvl5pPr marL="807244" indent="-204788">
              <a:spcBef>
                <a:spcPts val="1350"/>
              </a:spcBef>
              <a:spcAft>
                <a:spcPts val="0"/>
              </a:spcAft>
              <a:buClr>
                <a:schemeClr val="tx1"/>
              </a:buClr>
              <a:buFont typeface="Symbol" pitchFamily="18" charset="2"/>
              <a:buChar char="-"/>
              <a:defRPr>
                <a:solidFill>
                  <a:schemeClr val="tx1"/>
                </a:solidFill>
                <a:latin typeface="+mn-lt"/>
              </a:defRPr>
            </a:lvl5pPr>
            <a:lvl6pPr marL="1006079" indent="-198835">
              <a:spcBef>
                <a:spcPts val="1350"/>
              </a:spcBef>
              <a:spcAft>
                <a:spcPts val="0"/>
              </a:spcAft>
              <a:buClr>
                <a:schemeClr val="tx1"/>
              </a:buClr>
              <a:buFont typeface="Symbol" pitchFamily="18" charset="2"/>
              <a:buChar char="-"/>
              <a:defRPr>
                <a:solidFill>
                  <a:schemeClr val="tx1"/>
                </a:solidFill>
              </a:defRPr>
            </a:lvl6pPr>
            <a:lvl7pPr marL="1210866" indent="-204788">
              <a:spcBef>
                <a:spcPts val="1350"/>
              </a:spcBef>
              <a:spcAft>
                <a:spcPts val="0"/>
              </a:spcAft>
              <a:buClr>
                <a:schemeClr val="tx1"/>
              </a:buClr>
              <a:buFont typeface="Symbol" pitchFamily="18" charset="2"/>
              <a:buChar char="-"/>
              <a:defRPr>
                <a:solidFill>
                  <a:schemeClr val="tx1"/>
                </a:solidFill>
              </a:defRPr>
            </a:lvl7pPr>
            <a:lvl8pPr marL="1409700" indent="-198835">
              <a:spcBef>
                <a:spcPts val="1350"/>
              </a:spcBef>
              <a:spcAft>
                <a:spcPts val="0"/>
              </a:spcAft>
              <a:buClr>
                <a:schemeClr val="tx1"/>
              </a:buClr>
              <a:buFont typeface="Symbol" pitchFamily="18" charset="2"/>
              <a:buChar char="-"/>
              <a:defRPr>
                <a:solidFill>
                  <a:schemeClr val="tx1"/>
                </a:solidFill>
              </a:defRPr>
            </a:lvl8pPr>
            <a:lvl9pPr marL="1615679" indent="-205979">
              <a:spcBef>
                <a:spcPts val="1350"/>
              </a:spcBef>
              <a:spcAft>
                <a:spcPts val="0"/>
              </a:spcAft>
              <a:buClr>
                <a:schemeClr val="tx1"/>
              </a:buClr>
              <a:buFont typeface="Symbol" pitchFamily="18" charset="2"/>
              <a:buChar char="-"/>
              <a:defRPr>
                <a:solidFill>
                  <a:schemeClr val="tx1"/>
                </a:solidFill>
              </a:defRPr>
            </a:lvl9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8716407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ext + Picure right">
    <p:spTree>
      <p:nvGrpSpPr>
        <p:cNvPr id="1" name=""/>
        <p:cNvGrpSpPr/>
        <p:nvPr/>
      </p:nvGrpSpPr>
      <p:grpSpPr>
        <a:xfrm>
          <a:off x="0" y="0"/>
          <a:ext cx="0" cy="0"/>
          <a:chOff x="0" y="0"/>
          <a:chExt cx="0" cy="0"/>
        </a:xfrm>
      </p:grpSpPr>
      <p:sp>
        <p:nvSpPr>
          <p:cNvPr id="10" name="Text Placeholder 9"/>
          <p:cNvSpPr>
            <a:spLocks noGrp="1"/>
          </p:cNvSpPr>
          <p:nvPr>
            <p:ph type="body" sz="quarter" idx="14" hasCustomPrompt="1"/>
          </p:nvPr>
        </p:nvSpPr>
        <p:spPr bwMode="gray">
          <a:xfrm>
            <a:off x="1664896" y="714359"/>
            <a:ext cx="10016719" cy="1058881"/>
          </a:xfrm>
          <a:prstGeom prst="rect">
            <a:avLst/>
          </a:prstGeom>
        </p:spPr>
        <p:txBody>
          <a:bodyPr lIns="0" tIns="0" rIns="0" bIns="0">
            <a:noAutofit/>
          </a:bodyPr>
          <a:lstStyle>
            <a:lvl1pPr marL="0" indent="0">
              <a:spcBef>
                <a:spcPts val="0"/>
              </a:spcBef>
              <a:buNone/>
              <a:defRPr sz="1500" b="1" baseline="0">
                <a:solidFill>
                  <a:schemeClr val="tx1"/>
                </a:solidFill>
                <a:latin typeface="+mj-lt"/>
              </a:defRPr>
            </a:lvl1pPr>
          </a:lstStyle>
          <a:p>
            <a:pPr lvl="0"/>
            <a:r>
              <a:rPr lang="en-US" dirty="0"/>
              <a:t>Click to edit Master text styles</a:t>
            </a:r>
          </a:p>
        </p:txBody>
      </p:sp>
      <p:sp>
        <p:nvSpPr>
          <p:cNvPr id="13" name="Text Placeholder 12"/>
          <p:cNvSpPr>
            <a:spLocks noGrp="1"/>
          </p:cNvSpPr>
          <p:nvPr>
            <p:ph type="body" sz="quarter" idx="17" hasCustomPrompt="1"/>
          </p:nvPr>
        </p:nvSpPr>
        <p:spPr bwMode="gray">
          <a:xfrm>
            <a:off x="1664894" y="2135559"/>
            <a:ext cx="4785594" cy="4101729"/>
          </a:xfrm>
          <a:prstGeom prst="rect">
            <a:avLst/>
          </a:prstGeom>
        </p:spPr>
        <p:txBody>
          <a:bodyPr lIns="0" tIns="0" rIns="0" bIns="0">
            <a:noAutofit/>
          </a:bodyPr>
          <a:lstStyle>
            <a:lvl1pPr marL="0" indent="0">
              <a:spcBef>
                <a:spcPts val="900"/>
              </a:spcBef>
              <a:spcAft>
                <a:spcPts val="0"/>
              </a:spcAft>
              <a:buNone/>
              <a:tabLst>
                <a:tab pos="198835" algn="l"/>
              </a:tabLst>
              <a:defRPr sz="1350">
                <a:solidFill>
                  <a:schemeClr val="tx1"/>
                </a:solidFill>
                <a:latin typeface="+mn-lt"/>
              </a:defRPr>
            </a:lvl1pPr>
            <a:lvl2pPr marL="198835" indent="-198835">
              <a:spcBef>
                <a:spcPts val="450"/>
              </a:spcBef>
              <a:spcAft>
                <a:spcPts val="0"/>
              </a:spcAft>
              <a:buClr>
                <a:schemeClr val="tx1"/>
              </a:buClr>
              <a:buFont typeface="Symbol" pitchFamily="18" charset="2"/>
              <a:buChar char="-"/>
              <a:tabLst>
                <a:tab pos="198835" algn="l"/>
              </a:tabLst>
              <a:defRPr sz="1350">
                <a:solidFill>
                  <a:schemeClr val="tx1"/>
                </a:solidFill>
                <a:latin typeface="+mn-lt"/>
              </a:defRPr>
            </a:lvl2pPr>
            <a:lvl3pPr marL="403622" indent="-204788">
              <a:spcBef>
                <a:spcPts val="450"/>
              </a:spcBef>
              <a:spcAft>
                <a:spcPts val="0"/>
              </a:spcAft>
              <a:buClr>
                <a:schemeClr val="tx1"/>
              </a:buClr>
              <a:buFont typeface="Symbol" pitchFamily="18" charset="2"/>
              <a:buChar char="-"/>
              <a:defRPr sz="1350">
                <a:solidFill>
                  <a:schemeClr val="tx1"/>
                </a:solidFill>
                <a:latin typeface="+mn-lt"/>
              </a:defRPr>
            </a:lvl3pPr>
            <a:lvl4pPr marL="602456" indent="-198835">
              <a:spcBef>
                <a:spcPts val="1350"/>
              </a:spcBef>
              <a:spcAft>
                <a:spcPts val="0"/>
              </a:spcAft>
              <a:buClr>
                <a:schemeClr val="tx1"/>
              </a:buClr>
              <a:buFont typeface="Symbol" pitchFamily="18" charset="2"/>
              <a:buChar char="-"/>
              <a:defRPr>
                <a:solidFill>
                  <a:schemeClr val="tx1"/>
                </a:solidFill>
                <a:latin typeface="+mn-lt"/>
              </a:defRPr>
            </a:lvl4pPr>
            <a:lvl5pPr marL="807244" indent="-204788">
              <a:spcBef>
                <a:spcPts val="1350"/>
              </a:spcBef>
              <a:spcAft>
                <a:spcPts val="0"/>
              </a:spcAft>
              <a:buClr>
                <a:schemeClr val="tx1"/>
              </a:buClr>
              <a:buFont typeface="Symbol" pitchFamily="18" charset="2"/>
              <a:buChar char="-"/>
              <a:defRPr>
                <a:solidFill>
                  <a:schemeClr val="tx1"/>
                </a:solidFill>
                <a:latin typeface="+mn-lt"/>
              </a:defRPr>
            </a:lvl5pPr>
            <a:lvl6pPr marL="1006079" indent="-198835">
              <a:spcBef>
                <a:spcPts val="1350"/>
              </a:spcBef>
              <a:spcAft>
                <a:spcPts val="0"/>
              </a:spcAft>
              <a:buClr>
                <a:schemeClr val="tx1"/>
              </a:buClr>
              <a:buFont typeface="Symbol" pitchFamily="18" charset="2"/>
              <a:buChar char="-"/>
              <a:defRPr>
                <a:solidFill>
                  <a:schemeClr val="tx1"/>
                </a:solidFill>
              </a:defRPr>
            </a:lvl6pPr>
            <a:lvl7pPr marL="1210866" indent="-204788">
              <a:spcBef>
                <a:spcPts val="1350"/>
              </a:spcBef>
              <a:spcAft>
                <a:spcPts val="0"/>
              </a:spcAft>
              <a:buClr>
                <a:schemeClr val="tx1"/>
              </a:buClr>
              <a:buFont typeface="Symbol" pitchFamily="18" charset="2"/>
              <a:buChar char="-"/>
              <a:defRPr>
                <a:solidFill>
                  <a:schemeClr val="tx1"/>
                </a:solidFill>
              </a:defRPr>
            </a:lvl7pPr>
            <a:lvl8pPr marL="1409700" indent="-198835">
              <a:spcBef>
                <a:spcPts val="1350"/>
              </a:spcBef>
              <a:spcAft>
                <a:spcPts val="0"/>
              </a:spcAft>
              <a:buClr>
                <a:schemeClr val="tx1"/>
              </a:buClr>
              <a:buFont typeface="Symbol" pitchFamily="18" charset="2"/>
              <a:buChar char="-"/>
              <a:defRPr>
                <a:solidFill>
                  <a:schemeClr val="tx1"/>
                </a:solidFill>
              </a:defRPr>
            </a:lvl8pPr>
            <a:lvl9pPr marL="1615679" indent="-205979">
              <a:spcBef>
                <a:spcPts val="1350"/>
              </a:spcBef>
              <a:spcAft>
                <a:spcPts val="0"/>
              </a:spcAft>
              <a:buClr>
                <a:schemeClr val="tx1"/>
              </a:buClr>
              <a:buFont typeface="Symbol" pitchFamily="18" charset="2"/>
              <a:buChar char="-"/>
              <a:defRPr>
                <a:solidFill>
                  <a:schemeClr val="tx1"/>
                </a:solidFill>
              </a:defRPr>
            </a:lvl9pPr>
          </a:lstStyle>
          <a:p>
            <a:pPr lvl="0"/>
            <a:r>
              <a:rPr lang="en-US" dirty="0"/>
              <a:t>Click to edit Master text styles</a:t>
            </a:r>
          </a:p>
          <a:p>
            <a:pPr lvl="1"/>
            <a:r>
              <a:rPr lang="en-US" dirty="0"/>
              <a:t>Second level</a:t>
            </a:r>
          </a:p>
          <a:p>
            <a:pPr lvl="2"/>
            <a:r>
              <a:rPr lang="en-US" dirty="0"/>
              <a:t>Third level</a:t>
            </a:r>
          </a:p>
        </p:txBody>
      </p:sp>
      <p:sp>
        <p:nvSpPr>
          <p:cNvPr id="6" name="Bildplatzhalter 5"/>
          <p:cNvSpPr>
            <a:spLocks noGrp="1"/>
          </p:cNvSpPr>
          <p:nvPr>
            <p:ph type="pic" sz="quarter" idx="18"/>
          </p:nvPr>
        </p:nvSpPr>
        <p:spPr bwMode="gray">
          <a:xfrm>
            <a:off x="6894069" y="2205038"/>
            <a:ext cx="4787546" cy="4032250"/>
          </a:xfrm>
          <a:prstGeom prst="rect">
            <a:avLst/>
          </a:prstGeom>
        </p:spPr>
        <p:txBody>
          <a:bodyPr lIns="0" tIns="0" rIns="0" bIns="0"/>
          <a:lstStyle>
            <a:lvl1pPr>
              <a:buNone/>
              <a:defRPr sz="1350">
                <a:solidFill>
                  <a:schemeClr val="tx1"/>
                </a:solidFill>
              </a:defRPr>
            </a:lvl1pPr>
          </a:lstStyle>
          <a:p>
            <a:endParaRPr lang="en-GB" dirty="0"/>
          </a:p>
        </p:txBody>
      </p:sp>
    </p:spTree>
    <p:extLst>
      <p:ext uri="{BB962C8B-B14F-4D97-AF65-F5344CB8AC3E}">
        <p14:creationId xmlns:p14="http://schemas.microsoft.com/office/powerpoint/2010/main" val="1806153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Kapitelfolie">
    <p:bg>
      <p:bgPr>
        <a:solidFill>
          <a:schemeClr val="bg1"/>
        </a:solidFill>
        <a:effectLst/>
      </p:bgPr>
    </p:bg>
    <p:spTree>
      <p:nvGrpSpPr>
        <p:cNvPr id="1" name=""/>
        <p:cNvGrpSpPr/>
        <p:nvPr/>
      </p:nvGrpSpPr>
      <p:grpSpPr>
        <a:xfrm>
          <a:off x="0" y="0"/>
          <a:ext cx="0" cy="0"/>
          <a:chOff x="0" y="0"/>
          <a:chExt cx="0" cy="0"/>
        </a:xfrm>
      </p:grpSpPr>
      <p:sp>
        <p:nvSpPr>
          <p:cNvPr id="3" name="Title 8"/>
          <p:cNvSpPr>
            <a:spLocks noGrp="1"/>
          </p:cNvSpPr>
          <p:nvPr>
            <p:ph type="title" hasCustomPrompt="1"/>
          </p:nvPr>
        </p:nvSpPr>
        <p:spPr>
          <a:xfrm>
            <a:off x="1584000" y="1968481"/>
            <a:ext cx="9000000" cy="1350981"/>
          </a:xfrm>
          <a:prstGeom prst="rect">
            <a:avLst/>
          </a:prstGeom>
        </p:spPr>
        <p:txBody>
          <a:bodyPr vert="horz" lIns="0" tIns="0" rIns="0" bIns="0"/>
          <a:lstStyle>
            <a:lvl1pPr algn="l">
              <a:lnSpc>
                <a:spcPts val="4600"/>
              </a:lnSpc>
              <a:defRPr sz="3800" b="0" i="0" baseline="0">
                <a:solidFill>
                  <a:srgbClr val="005493"/>
                </a:solidFill>
                <a:latin typeface="+mj-lt"/>
                <a:cs typeface="Arial"/>
              </a:defRPr>
            </a:lvl1pPr>
          </a:lstStyle>
          <a:p>
            <a:r>
              <a:rPr lang="de-DE" dirty="0"/>
              <a:t>Headline bearbeiten</a:t>
            </a:r>
            <a:br>
              <a:rPr lang="de-DE" dirty="0"/>
            </a:br>
            <a:r>
              <a:rPr lang="de-DE" dirty="0"/>
              <a:t>2. Zeile Headline</a:t>
            </a:r>
          </a:p>
        </p:txBody>
      </p:sp>
      <p:sp>
        <p:nvSpPr>
          <p:cNvPr id="4" name="Text Placeholder 10"/>
          <p:cNvSpPr>
            <a:spLocks noGrp="1"/>
          </p:cNvSpPr>
          <p:nvPr>
            <p:ph type="body" sz="quarter" idx="10" hasCustomPrompt="1"/>
          </p:nvPr>
        </p:nvSpPr>
        <p:spPr>
          <a:xfrm>
            <a:off x="1584000" y="3319461"/>
            <a:ext cx="9000000" cy="814390"/>
          </a:xfrm>
          <a:prstGeom prst="rect">
            <a:avLst/>
          </a:prstGeom>
        </p:spPr>
        <p:txBody>
          <a:bodyPr vert="horz" lIns="0" tIns="0" rIns="0" bIns="0"/>
          <a:lstStyle>
            <a:lvl1pPr marL="0" indent="0">
              <a:lnSpc>
                <a:spcPts val="2600"/>
              </a:lnSpc>
              <a:spcBef>
                <a:spcPts val="0"/>
              </a:spcBef>
              <a:buNone/>
              <a:defRPr sz="2000" b="0" i="0" baseline="0">
                <a:solidFill>
                  <a:srgbClr val="00325F"/>
                </a:solidFill>
                <a:latin typeface="+mj-lt"/>
                <a:cs typeface="Arial"/>
              </a:defRPr>
            </a:lvl1pPr>
          </a:lstStyle>
          <a:p>
            <a:pPr lvl="0"/>
            <a:r>
              <a:rPr lang="de-DE" dirty="0"/>
              <a:t>Subheadline bearbeiten</a:t>
            </a:r>
          </a:p>
          <a:p>
            <a:pPr lvl="0"/>
            <a:r>
              <a:rPr lang="de-DE" dirty="0"/>
              <a:t>2. Zeile Subheadline</a:t>
            </a:r>
          </a:p>
        </p:txBody>
      </p:sp>
      <p:sp>
        <p:nvSpPr>
          <p:cNvPr id="9" name="Foliennummernplatzhalter 8">
            <a:extLst>
              <a:ext uri="{FF2B5EF4-FFF2-40B4-BE49-F238E27FC236}">
                <a16:creationId xmlns:a16="http://schemas.microsoft.com/office/drawing/2014/main" id="{2825A665-3048-4197-A739-649B1AC50483}"/>
              </a:ext>
            </a:extLst>
          </p:cNvPr>
          <p:cNvSpPr>
            <a:spLocks noGrp="1"/>
          </p:cNvSpPr>
          <p:nvPr>
            <p:ph type="sldNum" sz="quarter" idx="13"/>
          </p:nvPr>
        </p:nvSpPr>
        <p:spPr/>
        <p:txBody>
          <a:bodyPr/>
          <a:lstStyle/>
          <a:p>
            <a:fld id="{BF344DED-EFD9-43CF-B03F-63CB95A15DF8}" type="slidenum">
              <a:rPr lang="de-DE" smtClean="0"/>
              <a:pPr/>
              <a:t>‹Nr.›</a:t>
            </a:fld>
            <a:endParaRPr lang="de-DE" dirty="0"/>
          </a:p>
        </p:txBody>
      </p:sp>
      <p:sp>
        <p:nvSpPr>
          <p:cNvPr id="10" name="Fußzeilenplatzhalter 2">
            <a:extLst>
              <a:ext uri="{FF2B5EF4-FFF2-40B4-BE49-F238E27FC236}">
                <a16:creationId xmlns:a16="http://schemas.microsoft.com/office/drawing/2014/main" id="{FE8CE9B4-8E7A-40DC-9044-65CFFDA97C32}"/>
              </a:ext>
            </a:extLst>
          </p:cNvPr>
          <p:cNvSpPr>
            <a:spLocks noGrp="1"/>
          </p:cNvSpPr>
          <p:nvPr>
            <p:ph type="ftr" sz="quarter" idx="14"/>
          </p:nvPr>
        </p:nvSpPr>
        <p:spPr>
          <a:xfrm>
            <a:off x="1296000" y="6408000"/>
            <a:ext cx="9288000" cy="144000"/>
          </a:xfrm>
          <a:prstGeom prst="rect">
            <a:avLst/>
          </a:prstGeom>
        </p:spPr>
        <p:txBody>
          <a:bodyPr/>
          <a:lstStyle/>
          <a:p>
            <a:r>
              <a:rPr lang="de-DE" dirty="0"/>
              <a:t>Abteilung 10/11 Organisationsentwicklung</a:t>
            </a:r>
          </a:p>
          <a:p>
            <a:endParaRPr lang="de-DE"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ext + Picure left">
    <p:spTree>
      <p:nvGrpSpPr>
        <p:cNvPr id="1" name=""/>
        <p:cNvGrpSpPr/>
        <p:nvPr/>
      </p:nvGrpSpPr>
      <p:grpSpPr>
        <a:xfrm>
          <a:off x="0" y="0"/>
          <a:ext cx="0" cy="0"/>
          <a:chOff x="0" y="0"/>
          <a:chExt cx="0" cy="0"/>
        </a:xfrm>
      </p:grpSpPr>
      <p:sp>
        <p:nvSpPr>
          <p:cNvPr id="10" name="Text Placeholder 9"/>
          <p:cNvSpPr>
            <a:spLocks noGrp="1"/>
          </p:cNvSpPr>
          <p:nvPr>
            <p:ph type="body" sz="quarter" idx="14" hasCustomPrompt="1"/>
          </p:nvPr>
        </p:nvSpPr>
        <p:spPr bwMode="gray">
          <a:xfrm>
            <a:off x="1664896" y="714359"/>
            <a:ext cx="10016719" cy="1058881"/>
          </a:xfrm>
          <a:prstGeom prst="rect">
            <a:avLst/>
          </a:prstGeom>
        </p:spPr>
        <p:txBody>
          <a:bodyPr lIns="0" tIns="0" rIns="0" bIns="0">
            <a:noAutofit/>
          </a:bodyPr>
          <a:lstStyle>
            <a:lvl1pPr marL="0" indent="0">
              <a:spcBef>
                <a:spcPts val="0"/>
              </a:spcBef>
              <a:buNone/>
              <a:defRPr sz="1500" b="1" baseline="0">
                <a:solidFill>
                  <a:schemeClr val="tx1"/>
                </a:solidFill>
                <a:latin typeface="+mj-lt"/>
              </a:defRPr>
            </a:lvl1pPr>
          </a:lstStyle>
          <a:p>
            <a:pPr lvl="0"/>
            <a:r>
              <a:rPr lang="en-US" dirty="0"/>
              <a:t>Click to edit Master text styles</a:t>
            </a:r>
          </a:p>
        </p:txBody>
      </p:sp>
      <p:sp>
        <p:nvSpPr>
          <p:cNvPr id="13" name="Text Placeholder 12"/>
          <p:cNvSpPr>
            <a:spLocks noGrp="1"/>
          </p:cNvSpPr>
          <p:nvPr>
            <p:ph type="body" sz="quarter" idx="17" hasCustomPrompt="1"/>
          </p:nvPr>
        </p:nvSpPr>
        <p:spPr bwMode="gray">
          <a:xfrm>
            <a:off x="6896022" y="2135559"/>
            <a:ext cx="4787546" cy="4101729"/>
          </a:xfrm>
          <a:prstGeom prst="rect">
            <a:avLst/>
          </a:prstGeom>
        </p:spPr>
        <p:txBody>
          <a:bodyPr lIns="0" tIns="0" rIns="0" bIns="0">
            <a:noAutofit/>
          </a:bodyPr>
          <a:lstStyle>
            <a:lvl1pPr marL="0" indent="0">
              <a:spcBef>
                <a:spcPts val="900"/>
              </a:spcBef>
              <a:spcAft>
                <a:spcPts val="0"/>
              </a:spcAft>
              <a:buNone/>
              <a:tabLst>
                <a:tab pos="198835" algn="l"/>
              </a:tabLst>
              <a:defRPr sz="1350">
                <a:solidFill>
                  <a:schemeClr val="tx1"/>
                </a:solidFill>
                <a:latin typeface="+mn-lt"/>
              </a:defRPr>
            </a:lvl1pPr>
            <a:lvl2pPr marL="198835" indent="-198835">
              <a:spcBef>
                <a:spcPts val="450"/>
              </a:spcBef>
              <a:spcAft>
                <a:spcPts val="0"/>
              </a:spcAft>
              <a:buClr>
                <a:schemeClr val="tx1"/>
              </a:buClr>
              <a:buFont typeface="Symbol" pitchFamily="18" charset="2"/>
              <a:buChar char="-"/>
              <a:tabLst>
                <a:tab pos="198835" algn="l"/>
              </a:tabLst>
              <a:defRPr sz="1350">
                <a:solidFill>
                  <a:schemeClr val="tx1"/>
                </a:solidFill>
                <a:latin typeface="+mn-lt"/>
              </a:defRPr>
            </a:lvl2pPr>
            <a:lvl3pPr marL="403622" indent="-204788">
              <a:spcBef>
                <a:spcPts val="450"/>
              </a:spcBef>
              <a:spcAft>
                <a:spcPts val="0"/>
              </a:spcAft>
              <a:buClr>
                <a:schemeClr val="tx1"/>
              </a:buClr>
              <a:buFont typeface="Symbol" pitchFamily="18" charset="2"/>
              <a:buChar char="-"/>
              <a:defRPr sz="1350">
                <a:solidFill>
                  <a:schemeClr val="tx1"/>
                </a:solidFill>
                <a:latin typeface="+mn-lt"/>
              </a:defRPr>
            </a:lvl3pPr>
            <a:lvl4pPr marL="602456" indent="-198835">
              <a:spcBef>
                <a:spcPts val="1350"/>
              </a:spcBef>
              <a:spcAft>
                <a:spcPts val="0"/>
              </a:spcAft>
              <a:buClr>
                <a:schemeClr val="tx1"/>
              </a:buClr>
              <a:buFont typeface="Symbol" pitchFamily="18" charset="2"/>
              <a:buChar char="-"/>
              <a:defRPr>
                <a:solidFill>
                  <a:schemeClr val="tx1"/>
                </a:solidFill>
                <a:latin typeface="+mn-lt"/>
              </a:defRPr>
            </a:lvl4pPr>
            <a:lvl5pPr marL="807244" indent="-204788">
              <a:spcBef>
                <a:spcPts val="1350"/>
              </a:spcBef>
              <a:spcAft>
                <a:spcPts val="0"/>
              </a:spcAft>
              <a:buClr>
                <a:schemeClr val="tx1"/>
              </a:buClr>
              <a:buFont typeface="Symbol" pitchFamily="18" charset="2"/>
              <a:buChar char="-"/>
              <a:defRPr>
                <a:solidFill>
                  <a:schemeClr val="tx1"/>
                </a:solidFill>
                <a:latin typeface="+mn-lt"/>
              </a:defRPr>
            </a:lvl5pPr>
            <a:lvl6pPr marL="1006079" indent="-198835">
              <a:spcBef>
                <a:spcPts val="1350"/>
              </a:spcBef>
              <a:spcAft>
                <a:spcPts val="0"/>
              </a:spcAft>
              <a:buClr>
                <a:schemeClr val="tx1"/>
              </a:buClr>
              <a:buFont typeface="Symbol" pitchFamily="18" charset="2"/>
              <a:buChar char="-"/>
              <a:defRPr>
                <a:solidFill>
                  <a:schemeClr val="tx1"/>
                </a:solidFill>
              </a:defRPr>
            </a:lvl6pPr>
            <a:lvl7pPr marL="1210866" indent="-204788">
              <a:spcBef>
                <a:spcPts val="1350"/>
              </a:spcBef>
              <a:spcAft>
                <a:spcPts val="0"/>
              </a:spcAft>
              <a:buClr>
                <a:schemeClr val="tx1"/>
              </a:buClr>
              <a:buFont typeface="Symbol" pitchFamily="18" charset="2"/>
              <a:buChar char="-"/>
              <a:defRPr>
                <a:solidFill>
                  <a:schemeClr val="tx1"/>
                </a:solidFill>
              </a:defRPr>
            </a:lvl7pPr>
            <a:lvl8pPr marL="1409700" indent="-198835">
              <a:spcBef>
                <a:spcPts val="1350"/>
              </a:spcBef>
              <a:spcAft>
                <a:spcPts val="0"/>
              </a:spcAft>
              <a:buClr>
                <a:schemeClr val="tx1"/>
              </a:buClr>
              <a:buFont typeface="Symbol" pitchFamily="18" charset="2"/>
              <a:buChar char="-"/>
              <a:defRPr>
                <a:solidFill>
                  <a:schemeClr val="tx1"/>
                </a:solidFill>
              </a:defRPr>
            </a:lvl8pPr>
            <a:lvl9pPr marL="1615679" indent="-205979">
              <a:spcBef>
                <a:spcPts val="1350"/>
              </a:spcBef>
              <a:spcAft>
                <a:spcPts val="0"/>
              </a:spcAft>
              <a:buClr>
                <a:schemeClr val="tx1"/>
              </a:buClr>
              <a:buFont typeface="Symbol" pitchFamily="18" charset="2"/>
              <a:buChar char="-"/>
              <a:defRPr>
                <a:solidFill>
                  <a:schemeClr val="tx1"/>
                </a:solidFill>
              </a:defRPr>
            </a:lvl9pPr>
          </a:lstStyle>
          <a:p>
            <a:pPr lvl="0"/>
            <a:r>
              <a:rPr lang="en-US" dirty="0"/>
              <a:t>Click to edit Master text styles</a:t>
            </a:r>
          </a:p>
          <a:p>
            <a:pPr lvl="1"/>
            <a:r>
              <a:rPr lang="en-US" dirty="0"/>
              <a:t>Second level</a:t>
            </a:r>
          </a:p>
          <a:p>
            <a:pPr lvl="2"/>
            <a:r>
              <a:rPr lang="en-US" dirty="0"/>
              <a:t>Third level</a:t>
            </a:r>
          </a:p>
        </p:txBody>
      </p:sp>
      <p:sp>
        <p:nvSpPr>
          <p:cNvPr id="6" name="Bildplatzhalter 5"/>
          <p:cNvSpPr>
            <a:spLocks noGrp="1"/>
          </p:cNvSpPr>
          <p:nvPr>
            <p:ph type="pic" sz="quarter" idx="18"/>
          </p:nvPr>
        </p:nvSpPr>
        <p:spPr bwMode="gray">
          <a:xfrm>
            <a:off x="1664896" y="2205038"/>
            <a:ext cx="4787546" cy="4032250"/>
          </a:xfrm>
          <a:prstGeom prst="rect">
            <a:avLst/>
          </a:prstGeom>
        </p:spPr>
        <p:txBody>
          <a:bodyPr lIns="0" tIns="0" rIns="0" bIns="0"/>
          <a:lstStyle>
            <a:lvl1pPr>
              <a:buNone/>
              <a:defRPr sz="1350">
                <a:solidFill>
                  <a:schemeClr val="tx1"/>
                </a:solidFill>
              </a:defRPr>
            </a:lvl1pPr>
          </a:lstStyle>
          <a:p>
            <a:endParaRPr lang="en-GB" dirty="0"/>
          </a:p>
        </p:txBody>
      </p:sp>
    </p:spTree>
    <p:extLst>
      <p:ext uri="{BB962C8B-B14F-4D97-AF65-F5344CB8AC3E}">
        <p14:creationId xmlns:p14="http://schemas.microsoft.com/office/powerpoint/2010/main" val="35268527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OC white">
    <p:spTree>
      <p:nvGrpSpPr>
        <p:cNvPr id="1" name=""/>
        <p:cNvGrpSpPr/>
        <p:nvPr/>
      </p:nvGrpSpPr>
      <p:grpSpPr>
        <a:xfrm>
          <a:off x="0" y="0"/>
          <a:ext cx="0" cy="0"/>
          <a:chOff x="0" y="0"/>
          <a:chExt cx="0" cy="0"/>
        </a:xfrm>
      </p:grpSpPr>
      <p:sp>
        <p:nvSpPr>
          <p:cNvPr id="9" name="Text Placeholder 16"/>
          <p:cNvSpPr>
            <a:spLocks noGrp="1"/>
          </p:cNvSpPr>
          <p:nvPr>
            <p:ph type="body" sz="quarter" idx="13" hasCustomPrompt="1"/>
          </p:nvPr>
        </p:nvSpPr>
        <p:spPr bwMode="gray">
          <a:xfrm>
            <a:off x="1133379" y="2129601"/>
            <a:ext cx="10548236" cy="4107688"/>
          </a:xfrm>
          <a:prstGeom prst="rect">
            <a:avLst/>
          </a:prstGeom>
        </p:spPr>
        <p:txBody>
          <a:bodyPr lIns="0" tIns="0" rIns="0" bIns="0">
            <a:noAutofit/>
          </a:bodyPr>
          <a:lstStyle>
            <a:lvl1pPr marL="314325" marR="0" indent="-314325" algn="l" defTabSz="685800" rtl="0" eaLnBrk="1" fontAlgn="auto" latinLnBrk="0" hangingPunct="1">
              <a:lnSpc>
                <a:spcPct val="100000"/>
              </a:lnSpc>
              <a:spcBef>
                <a:spcPts val="900"/>
              </a:spcBef>
              <a:spcAft>
                <a:spcPts val="0"/>
              </a:spcAft>
              <a:buClrTx/>
              <a:buSzTx/>
              <a:buFont typeface="+mj-lt"/>
              <a:buAutoNum type="arabicPeriod"/>
              <a:tabLst>
                <a:tab pos="6390085" algn="r"/>
              </a:tabLst>
              <a:defRPr sz="1800" b="1">
                <a:solidFill>
                  <a:schemeClr val="tx1"/>
                </a:solidFill>
                <a:latin typeface="+mn-lt"/>
              </a:defRPr>
            </a:lvl1pPr>
            <a:lvl2pPr marL="538163" indent="-223838">
              <a:lnSpc>
                <a:spcPct val="100000"/>
              </a:lnSpc>
              <a:spcBef>
                <a:spcPts val="0"/>
              </a:spcBef>
              <a:buFont typeface="Symbol" pitchFamily="18" charset="2"/>
              <a:buChar char="-"/>
              <a:tabLst>
                <a:tab pos="6390085" algn="r"/>
              </a:tabLst>
              <a:defRPr sz="1800">
                <a:solidFill>
                  <a:schemeClr val="tx1"/>
                </a:solidFill>
                <a:latin typeface="+mn-lt"/>
              </a:defRPr>
            </a:lvl2pPr>
            <a:lvl3pPr marL="614363" indent="-342900">
              <a:buFont typeface="+mj-lt"/>
              <a:buAutoNum type="arabicPeriod"/>
              <a:defRPr sz="2100">
                <a:solidFill>
                  <a:schemeClr val="bg1">
                    <a:lumMod val="75000"/>
                  </a:schemeClr>
                </a:solidFill>
              </a:defRPr>
            </a:lvl3pPr>
            <a:lvl4pPr marL="671513" indent="-135731">
              <a:buFont typeface="Symbol" pitchFamily="18" charset="2"/>
              <a:buNone/>
              <a:defRPr>
                <a:solidFill>
                  <a:schemeClr val="bg1">
                    <a:lumMod val="75000"/>
                  </a:schemeClr>
                </a:solidFill>
              </a:defRPr>
            </a:lvl4pPr>
            <a:lvl5pPr>
              <a:buFontTx/>
              <a:buNone/>
              <a:defRPr>
                <a:solidFill>
                  <a:schemeClr val="bg1">
                    <a:lumMod val="75000"/>
                  </a:schemeClr>
                </a:solidFill>
              </a:defRPr>
            </a:lvl5pPr>
          </a:lstStyle>
          <a:p>
            <a:pPr lvl="0"/>
            <a:r>
              <a:rPr lang="en-US" dirty="0"/>
              <a:t>Click to edit Master text styles</a:t>
            </a:r>
          </a:p>
          <a:p>
            <a:pPr lvl="1"/>
            <a:r>
              <a:rPr lang="en-US" dirty="0"/>
              <a:t>Bullet</a:t>
            </a:r>
          </a:p>
        </p:txBody>
      </p:sp>
      <p:sp>
        <p:nvSpPr>
          <p:cNvPr id="4" name="Text Placeholder 9"/>
          <p:cNvSpPr>
            <a:spLocks noGrp="1"/>
          </p:cNvSpPr>
          <p:nvPr>
            <p:ph type="body" sz="quarter" idx="14" hasCustomPrompt="1"/>
          </p:nvPr>
        </p:nvSpPr>
        <p:spPr bwMode="gray">
          <a:xfrm>
            <a:off x="1664896" y="714359"/>
            <a:ext cx="10016719" cy="1058881"/>
          </a:xfrm>
          <a:prstGeom prst="rect">
            <a:avLst/>
          </a:prstGeom>
        </p:spPr>
        <p:txBody>
          <a:bodyPr lIns="0" tIns="0" rIns="0" bIns="0">
            <a:noAutofit/>
          </a:bodyPr>
          <a:lstStyle>
            <a:lvl1pPr marL="0" indent="0">
              <a:spcBef>
                <a:spcPts val="0"/>
              </a:spcBef>
              <a:buNone/>
              <a:defRPr sz="1500" b="1" baseline="0">
                <a:solidFill>
                  <a:schemeClr val="tx1"/>
                </a:solidFill>
                <a:latin typeface="+mj-lt"/>
              </a:defRPr>
            </a:lvl1pPr>
          </a:lstStyle>
          <a:p>
            <a:pPr lvl="0"/>
            <a:r>
              <a:rPr lang="en-US" dirty="0"/>
              <a:t>Click to edit Master text styles</a:t>
            </a:r>
          </a:p>
        </p:txBody>
      </p:sp>
    </p:spTree>
    <p:extLst>
      <p:ext uri="{BB962C8B-B14F-4D97-AF65-F5344CB8AC3E}">
        <p14:creationId xmlns:p14="http://schemas.microsoft.com/office/powerpoint/2010/main" val="30483079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ycle (3)">
    <p:spTree>
      <p:nvGrpSpPr>
        <p:cNvPr id="1" name=""/>
        <p:cNvGrpSpPr/>
        <p:nvPr/>
      </p:nvGrpSpPr>
      <p:grpSpPr>
        <a:xfrm>
          <a:off x="0" y="0"/>
          <a:ext cx="0" cy="0"/>
          <a:chOff x="0" y="0"/>
          <a:chExt cx="0" cy="0"/>
        </a:xfrm>
      </p:grpSpPr>
      <p:sp>
        <p:nvSpPr>
          <p:cNvPr id="22" name="Text Placeholder 9"/>
          <p:cNvSpPr>
            <a:spLocks noGrp="1"/>
          </p:cNvSpPr>
          <p:nvPr>
            <p:ph type="body" sz="quarter" idx="14" hasCustomPrompt="1"/>
          </p:nvPr>
        </p:nvSpPr>
        <p:spPr bwMode="gray">
          <a:xfrm>
            <a:off x="1664896" y="714359"/>
            <a:ext cx="10016719" cy="1058881"/>
          </a:xfrm>
          <a:prstGeom prst="rect">
            <a:avLst/>
          </a:prstGeom>
        </p:spPr>
        <p:txBody>
          <a:bodyPr lIns="0" tIns="0" rIns="0" bIns="0">
            <a:noAutofit/>
          </a:bodyPr>
          <a:lstStyle>
            <a:lvl1pPr marL="0" indent="0">
              <a:spcBef>
                <a:spcPts val="0"/>
              </a:spcBef>
              <a:buNone/>
              <a:defRPr sz="1500" b="1" baseline="0">
                <a:solidFill>
                  <a:schemeClr val="tx1"/>
                </a:solidFill>
                <a:latin typeface="+mj-lt"/>
              </a:defRPr>
            </a:lvl1pPr>
          </a:lstStyle>
          <a:p>
            <a:pPr lvl="0"/>
            <a:r>
              <a:rPr lang="en-US" dirty="0"/>
              <a:t>Click to edit Master text styles</a:t>
            </a:r>
          </a:p>
        </p:txBody>
      </p:sp>
      <p:sp>
        <p:nvSpPr>
          <p:cNvPr id="38" name="Rad 37"/>
          <p:cNvSpPr/>
          <p:nvPr userDrawn="1"/>
        </p:nvSpPr>
        <p:spPr>
          <a:xfrm>
            <a:off x="4856402" y="2745163"/>
            <a:ext cx="3633704" cy="2952000"/>
          </a:xfrm>
          <a:prstGeom prst="donut">
            <a:avLst>
              <a:gd name="adj" fmla="val 6316"/>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base" latinLnBrk="0" hangingPunct="1">
              <a:lnSpc>
                <a:spcPct val="100000"/>
              </a:lnSpc>
              <a:spcBef>
                <a:spcPct val="0"/>
              </a:spcBef>
              <a:spcAft>
                <a:spcPct val="0"/>
              </a:spcAft>
              <a:buClrTx/>
              <a:buSzTx/>
              <a:buFontTx/>
              <a:buNone/>
              <a:tabLst/>
              <a:defRPr/>
            </a:pPr>
            <a:endParaRPr kumimoji="0" lang="en-GB" sz="1350" b="0" i="0" u="none" strike="noStrike" kern="1200" cap="none" spc="0" normalizeH="0" baseline="0" noProof="0" dirty="0" err="1">
              <a:ln>
                <a:noFill/>
              </a:ln>
              <a:solidFill>
                <a:srgbClr val="6B6562"/>
              </a:solidFill>
              <a:effectLst/>
              <a:uLnTx/>
              <a:uFillTx/>
              <a:latin typeface="Arial"/>
              <a:ea typeface="+mn-ea"/>
              <a:cs typeface="+mn-cs"/>
            </a:endParaRPr>
          </a:p>
        </p:txBody>
      </p:sp>
      <p:sp>
        <p:nvSpPr>
          <p:cNvPr id="39" name="Text Placeholder 15"/>
          <p:cNvSpPr>
            <a:spLocks noGrp="1"/>
          </p:cNvSpPr>
          <p:nvPr>
            <p:ph type="body" sz="quarter" idx="13" hasCustomPrompt="1"/>
          </p:nvPr>
        </p:nvSpPr>
        <p:spPr bwMode="gray">
          <a:xfrm>
            <a:off x="6448535" y="2000240"/>
            <a:ext cx="2836061" cy="588326"/>
          </a:xfrm>
          <a:prstGeom prst="rect">
            <a:avLst/>
          </a:prstGeom>
        </p:spPr>
        <p:txBody>
          <a:bodyPr lIns="0" tIns="0" rIns="0" bIns="0" anchor="b">
            <a:noAutofit/>
          </a:bodyPr>
          <a:lstStyle>
            <a:lvl1pPr marL="0" indent="0">
              <a:lnSpc>
                <a:spcPct val="100000"/>
              </a:lnSpc>
              <a:spcBef>
                <a:spcPts val="0"/>
              </a:spcBef>
              <a:buNone/>
              <a:defRPr sz="1050" b="1" baseline="0">
                <a:solidFill>
                  <a:schemeClr val="tx1"/>
                </a:solidFill>
                <a:latin typeface="+mn-lt"/>
              </a:defRPr>
            </a:lvl1pPr>
            <a:lvl2pPr marL="0" indent="0">
              <a:lnSpc>
                <a:spcPct val="100000"/>
              </a:lnSpc>
              <a:spcBef>
                <a:spcPts val="0"/>
              </a:spcBef>
              <a:buNone/>
              <a:defRPr sz="1050">
                <a:latin typeface="+mn-lt"/>
              </a:defRPr>
            </a:lvl2pPr>
            <a:lvl3pPr>
              <a:buNone/>
              <a:defRPr sz="975"/>
            </a:lvl3pPr>
            <a:lvl4pPr>
              <a:buNone/>
              <a:defRPr sz="975"/>
            </a:lvl4pPr>
            <a:lvl5pPr>
              <a:buNone/>
              <a:defRPr sz="975"/>
            </a:lvl5pPr>
          </a:lstStyle>
          <a:p>
            <a:pPr>
              <a:defRPr/>
            </a:pPr>
            <a:r>
              <a:rPr lang="de-DE" dirty="0"/>
              <a:t>Titel</a:t>
            </a:r>
          </a:p>
          <a:p>
            <a:pPr lvl="1">
              <a:defRPr/>
            </a:pPr>
            <a:r>
              <a:rPr lang="de-DE" dirty="0"/>
              <a:t>Beschreibung</a:t>
            </a:r>
          </a:p>
        </p:txBody>
      </p:sp>
      <p:sp>
        <p:nvSpPr>
          <p:cNvPr id="41" name="Text Placeholder 15"/>
          <p:cNvSpPr>
            <a:spLocks noGrp="1"/>
          </p:cNvSpPr>
          <p:nvPr>
            <p:ph type="body" sz="quarter" idx="19" hasCustomPrompt="1"/>
          </p:nvPr>
        </p:nvSpPr>
        <p:spPr bwMode="gray">
          <a:xfrm>
            <a:off x="2645188" y="5636272"/>
            <a:ext cx="2836061" cy="601016"/>
          </a:xfrm>
          <a:prstGeom prst="rect">
            <a:avLst/>
          </a:prstGeom>
        </p:spPr>
        <p:txBody>
          <a:bodyPr lIns="0" tIns="0" rIns="0" bIns="0">
            <a:noAutofit/>
          </a:bodyPr>
          <a:lstStyle>
            <a:lvl1pPr marL="0" indent="0" algn="r">
              <a:lnSpc>
                <a:spcPct val="100000"/>
              </a:lnSpc>
              <a:spcBef>
                <a:spcPts val="0"/>
              </a:spcBef>
              <a:buNone/>
              <a:defRPr sz="1050" b="1" baseline="0">
                <a:solidFill>
                  <a:schemeClr val="tx1"/>
                </a:solidFill>
                <a:latin typeface="+mn-lt"/>
              </a:defRPr>
            </a:lvl1pPr>
            <a:lvl2pPr marL="0" indent="0" algn="r">
              <a:lnSpc>
                <a:spcPct val="100000"/>
              </a:lnSpc>
              <a:spcBef>
                <a:spcPts val="0"/>
              </a:spcBef>
              <a:buNone/>
              <a:defRPr sz="1050">
                <a:latin typeface="+mn-lt"/>
              </a:defRPr>
            </a:lvl2pPr>
          </a:lstStyle>
          <a:p>
            <a:pPr>
              <a:defRPr/>
            </a:pPr>
            <a:r>
              <a:rPr lang="de-DE" dirty="0"/>
              <a:t>Titel</a:t>
            </a:r>
          </a:p>
          <a:p>
            <a:pPr lvl="1">
              <a:defRPr/>
            </a:pPr>
            <a:r>
              <a:rPr lang="de-DE" dirty="0"/>
              <a:t>Beschreibung</a:t>
            </a:r>
          </a:p>
        </p:txBody>
      </p:sp>
      <p:sp>
        <p:nvSpPr>
          <p:cNvPr id="42" name="Text Placeholder 15"/>
          <p:cNvSpPr>
            <a:spLocks noGrp="1"/>
          </p:cNvSpPr>
          <p:nvPr>
            <p:ph type="body" sz="quarter" idx="20" hasCustomPrompt="1"/>
          </p:nvPr>
        </p:nvSpPr>
        <p:spPr bwMode="gray">
          <a:xfrm>
            <a:off x="7855499" y="5636272"/>
            <a:ext cx="2836061" cy="601016"/>
          </a:xfrm>
          <a:prstGeom prst="rect">
            <a:avLst/>
          </a:prstGeom>
        </p:spPr>
        <p:txBody>
          <a:bodyPr lIns="0" tIns="0" rIns="0" bIns="0">
            <a:noAutofit/>
          </a:bodyPr>
          <a:lstStyle>
            <a:lvl1pPr marL="0" indent="0">
              <a:lnSpc>
                <a:spcPct val="100000"/>
              </a:lnSpc>
              <a:spcBef>
                <a:spcPts val="0"/>
              </a:spcBef>
              <a:buNone/>
              <a:defRPr sz="1050" b="1" baseline="0">
                <a:solidFill>
                  <a:schemeClr val="tx1"/>
                </a:solidFill>
                <a:latin typeface="+mn-lt"/>
              </a:defRPr>
            </a:lvl1pPr>
            <a:lvl2pPr marL="0" indent="0">
              <a:lnSpc>
                <a:spcPct val="100000"/>
              </a:lnSpc>
              <a:spcBef>
                <a:spcPts val="0"/>
              </a:spcBef>
              <a:buNone/>
              <a:defRPr sz="1050">
                <a:latin typeface="+mn-lt"/>
              </a:defRPr>
            </a:lvl2pPr>
          </a:lstStyle>
          <a:p>
            <a:pPr>
              <a:defRPr/>
            </a:pPr>
            <a:r>
              <a:rPr lang="de-DE" dirty="0"/>
              <a:t>Titel</a:t>
            </a:r>
          </a:p>
          <a:p>
            <a:pPr lvl="1">
              <a:defRPr/>
            </a:pPr>
            <a:r>
              <a:rPr lang="de-DE" dirty="0"/>
              <a:t>Beschreibung</a:t>
            </a:r>
          </a:p>
        </p:txBody>
      </p:sp>
      <p:sp>
        <p:nvSpPr>
          <p:cNvPr id="44" name="Text Placeholder 32"/>
          <p:cNvSpPr>
            <a:spLocks noGrp="1"/>
          </p:cNvSpPr>
          <p:nvPr>
            <p:ph type="body" sz="quarter" idx="23" hasCustomPrompt="1"/>
          </p:nvPr>
        </p:nvSpPr>
        <p:spPr bwMode="gray">
          <a:xfrm>
            <a:off x="6360600" y="2610673"/>
            <a:ext cx="620389" cy="504000"/>
          </a:xfrm>
          <a:prstGeom prst="ellipse">
            <a:avLst/>
          </a:prstGeom>
          <a:solidFill>
            <a:schemeClr val="accent2"/>
          </a:solidFill>
        </p:spPr>
        <p:txBody>
          <a:bodyPr wrap="none" lIns="0" tIns="0" rIns="0" bIns="0" anchor="ctr">
            <a:noAutofit/>
          </a:bodyPr>
          <a:lstStyle>
            <a:lvl1pPr algn="ctr">
              <a:buNone/>
              <a:defRPr sz="1500">
                <a:solidFill>
                  <a:schemeClr val="bg1"/>
                </a:solidFill>
                <a:latin typeface="Arial" pitchFamily="34" charset="0"/>
              </a:defRPr>
            </a:lvl1pPr>
          </a:lstStyle>
          <a:p>
            <a:pPr lvl="0"/>
            <a:r>
              <a:rPr lang="en-US" dirty="0"/>
              <a:t>x</a:t>
            </a:r>
          </a:p>
        </p:txBody>
      </p:sp>
      <p:sp>
        <p:nvSpPr>
          <p:cNvPr id="47" name="Text Placeholder 32"/>
          <p:cNvSpPr>
            <a:spLocks noGrp="1"/>
          </p:cNvSpPr>
          <p:nvPr>
            <p:ph type="body" sz="quarter" idx="27" hasCustomPrompt="1"/>
          </p:nvPr>
        </p:nvSpPr>
        <p:spPr bwMode="gray">
          <a:xfrm>
            <a:off x="7323044" y="5116594"/>
            <a:ext cx="620389" cy="504000"/>
          </a:xfrm>
          <a:prstGeom prst="ellipse">
            <a:avLst/>
          </a:prstGeom>
          <a:solidFill>
            <a:schemeClr val="accent1"/>
          </a:solidFill>
          <a:ln>
            <a:noFill/>
          </a:ln>
        </p:spPr>
        <p:txBody>
          <a:bodyPr wrap="none" lIns="0" tIns="0" rIns="0" bIns="0" anchor="ctr">
            <a:noAutofit/>
          </a:bodyPr>
          <a:lstStyle>
            <a:lvl1pPr algn="ctr">
              <a:buNone/>
              <a:defRPr sz="1500">
                <a:solidFill>
                  <a:schemeClr val="bg1"/>
                </a:solidFill>
                <a:latin typeface="Arial" pitchFamily="34" charset="0"/>
              </a:defRPr>
            </a:lvl1pPr>
          </a:lstStyle>
          <a:p>
            <a:pPr lvl="0"/>
            <a:r>
              <a:rPr lang="en-US" dirty="0"/>
              <a:t>x</a:t>
            </a:r>
          </a:p>
        </p:txBody>
      </p:sp>
      <p:sp>
        <p:nvSpPr>
          <p:cNvPr id="48" name="Text Placeholder 32"/>
          <p:cNvSpPr>
            <a:spLocks noGrp="1"/>
          </p:cNvSpPr>
          <p:nvPr>
            <p:ph type="body" sz="quarter" idx="28" hasCustomPrompt="1"/>
          </p:nvPr>
        </p:nvSpPr>
        <p:spPr bwMode="gray">
          <a:xfrm>
            <a:off x="5393314" y="5120528"/>
            <a:ext cx="620389" cy="504000"/>
          </a:xfrm>
          <a:prstGeom prst="ellipse">
            <a:avLst/>
          </a:prstGeom>
          <a:solidFill>
            <a:schemeClr val="accent1"/>
          </a:solidFill>
          <a:ln>
            <a:noFill/>
          </a:ln>
        </p:spPr>
        <p:txBody>
          <a:bodyPr wrap="none" lIns="0" tIns="0" rIns="0" bIns="0" anchor="ctr">
            <a:noAutofit/>
          </a:bodyPr>
          <a:lstStyle>
            <a:lvl1pPr algn="ctr">
              <a:buNone/>
              <a:defRPr sz="1500">
                <a:solidFill>
                  <a:schemeClr val="bg1"/>
                </a:solidFill>
                <a:latin typeface="Arial" pitchFamily="34" charset="0"/>
              </a:defRPr>
            </a:lvl1pPr>
          </a:lstStyle>
          <a:p>
            <a:pPr lvl="0"/>
            <a:r>
              <a:rPr lang="en-US" dirty="0"/>
              <a:t>x</a:t>
            </a:r>
          </a:p>
        </p:txBody>
      </p:sp>
    </p:spTree>
    <p:extLst>
      <p:ext uri="{BB962C8B-B14F-4D97-AF65-F5344CB8AC3E}">
        <p14:creationId xmlns:p14="http://schemas.microsoft.com/office/powerpoint/2010/main" val="305520238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ycle (4)">
    <p:spTree>
      <p:nvGrpSpPr>
        <p:cNvPr id="1" name=""/>
        <p:cNvGrpSpPr/>
        <p:nvPr/>
      </p:nvGrpSpPr>
      <p:grpSpPr>
        <a:xfrm>
          <a:off x="0" y="0"/>
          <a:ext cx="0" cy="0"/>
          <a:chOff x="0" y="0"/>
          <a:chExt cx="0" cy="0"/>
        </a:xfrm>
      </p:grpSpPr>
      <p:sp>
        <p:nvSpPr>
          <p:cNvPr id="27" name="Text Placeholder 9"/>
          <p:cNvSpPr>
            <a:spLocks noGrp="1"/>
          </p:cNvSpPr>
          <p:nvPr>
            <p:ph type="body" sz="quarter" idx="14" hasCustomPrompt="1"/>
          </p:nvPr>
        </p:nvSpPr>
        <p:spPr bwMode="gray">
          <a:xfrm>
            <a:off x="1664896" y="714359"/>
            <a:ext cx="10016719" cy="1058881"/>
          </a:xfrm>
          <a:prstGeom prst="rect">
            <a:avLst/>
          </a:prstGeom>
        </p:spPr>
        <p:txBody>
          <a:bodyPr lIns="0" tIns="0" rIns="0" bIns="0">
            <a:noAutofit/>
          </a:bodyPr>
          <a:lstStyle>
            <a:lvl1pPr marL="0" indent="0">
              <a:spcBef>
                <a:spcPts val="0"/>
              </a:spcBef>
              <a:buNone/>
              <a:defRPr sz="1500" b="1" baseline="0">
                <a:solidFill>
                  <a:schemeClr val="tx1"/>
                </a:solidFill>
                <a:latin typeface="+mj-lt"/>
              </a:defRPr>
            </a:lvl1pPr>
          </a:lstStyle>
          <a:p>
            <a:pPr lvl="0"/>
            <a:r>
              <a:rPr lang="en-US" dirty="0"/>
              <a:t>Click to edit Master text styles</a:t>
            </a:r>
          </a:p>
        </p:txBody>
      </p:sp>
      <p:sp>
        <p:nvSpPr>
          <p:cNvPr id="31" name="Rad 30"/>
          <p:cNvSpPr/>
          <p:nvPr userDrawn="1"/>
        </p:nvSpPr>
        <p:spPr>
          <a:xfrm>
            <a:off x="4856402" y="2745163"/>
            <a:ext cx="3633704" cy="2952000"/>
          </a:xfrm>
          <a:prstGeom prst="donut">
            <a:avLst>
              <a:gd name="adj" fmla="val 6316"/>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base" latinLnBrk="0" hangingPunct="1">
              <a:lnSpc>
                <a:spcPct val="100000"/>
              </a:lnSpc>
              <a:spcBef>
                <a:spcPct val="0"/>
              </a:spcBef>
              <a:spcAft>
                <a:spcPct val="0"/>
              </a:spcAft>
              <a:buClrTx/>
              <a:buSzTx/>
              <a:buFontTx/>
              <a:buNone/>
              <a:tabLst/>
              <a:defRPr/>
            </a:pPr>
            <a:endParaRPr kumimoji="0" lang="en-GB" sz="1350" b="0" i="0" u="none" strike="noStrike" kern="1200" cap="none" spc="0" normalizeH="0" baseline="0" noProof="0" dirty="0" err="1">
              <a:ln>
                <a:noFill/>
              </a:ln>
              <a:solidFill>
                <a:srgbClr val="6B6562"/>
              </a:solidFill>
              <a:effectLst/>
              <a:uLnTx/>
              <a:uFillTx/>
              <a:latin typeface="Arial"/>
              <a:ea typeface="+mn-ea"/>
              <a:cs typeface="+mn-cs"/>
            </a:endParaRPr>
          </a:p>
        </p:txBody>
      </p:sp>
      <p:sp>
        <p:nvSpPr>
          <p:cNvPr id="32" name="Text Placeholder 15"/>
          <p:cNvSpPr>
            <a:spLocks noGrp="1"/>
          </p:cNvSpPr>
          <p:nvPr>
            <p:ph type="body" sz="quarter" idx="13" hasCustomPrompt="1"/>
          </p:nvPr>
        </p:nvSpPr>
        <p:spPr bwMode="gray">
          <a:xfrm>
            <a:off x="7855499" y="2205038"/>
            <a:ext cx="2836061" cy="588326"/>
          </a:xfrm>
          <a:prstGeom prst="rect">
            <a:avLst/>
          </a:prstGeom>
        </p:spPr>
        <p:txBody>
          <a:bodyPr lIns="0" tIns="0" rIns="0" bIns="0" anchor="b">
            <a:noAutofit/>
          </a:bodyPr>
          <a:lstStyle>
            <a:lvl1pPr marL="0" indent="0">
              <a:lnSpc>
                <a:spcPct val="100000"/>
              </a:lnSpc>
              <a:spcBef>
                <a:spcPts val="0"/>
              </a:spcBef>
              <a:buNone/>
              <a:defRPr sz="1050" b="1" baseline="0">
                <a:solidFill>
                  <a:schemeClr val="tx1"/>
                </a:solidFill>
                <a:latin typeface="+mn-lt"/>
              </a:defRPr>
            </a:lvl1pPr>
            <a:lvl2pPr marL="0" indent="0">
              <a:lnSpc>
                <a:spcPct val="100000"/>
              </a:lnSpc>
              <a:spcBef>
                <a:spcPts val="0"/>
              </a:spcBef>
              <a:buNone/>
              <a:defRPr sz="1050">
                <a:latin typeface="+mn-lt"/>
              </a:defRPr>
            </a:lvl2pPr>
            <a:lvl3pPr>
              <a:buNone/>
              <a:defRPr sz="975"/>
            </a:lvl3pPr>
            <a:lvl4pPr>
              <a:buNone/>
              <a:defRPr sz="975"/>
            </a:lvl4pPr>
            <a:lvl5pPr>
              <a:buNone/>
              <a:defRPr sz="975"/>
            </a:lvl5pPr>
          </a:lstStyle>
          <a:p>
            <a:pPr>
              <a:defRPr/>
            </a:pPr>
            <a:r>
              <a:rPr lang="de-DE" dirty="0"/>
              <a:t>Titel</a:t>
            </a:r>
          </a:p>
          <a:p>
            <a:pPr lvl="1">
              <a:defRPr/>
            </a:pPr>
            <a:r>
              <a:rPr lang="de-DE" dirty="0"/>
              <a:t>Beschreibung</a:t>
            </a:r>
          </a:p>
        </p:txBody>
      </p:sp>
      <p:sp>
        <p:nvSpPr>
          <p:cNvPr id="36" name="Text Placeholder 15"/>
          <p:cNvSpPr>
            <a:spLocks noGrp="1"/>
          </p:cNvSpPr>
          <p:nvPr>
            <p:ph type="body" sz="quarter" idx="18" hasCustomPrompt="1"/>
          </p:nvPr>
        </p:nvSpPr>
        <p:spPr bwMode="gray">
          <a:xfrm>
            <a:off x="2645188" y="2205038"/>
            <a:ext cx="2836061" cy="588326"/>
          </a:xfrm>
          <a:prstGeom prst="rect">
            <a:avLst/>
          </a:prstGeom>
        </p:spPr>
        <p:txBody>
          <a:bodyPr lIns="0" tIns="0" rIns="0" bIns="0" anchor="b">
            <a:noAutofit/>
          </a:bodyPr>
          <a:lstStyle>
            <a:lvl1pPr marL="0" indent="0" algn="r">
              <a:lnSpc>
                <a:spcPct val="100000"/>
              </a:lnSpc>
              <a:spcBef>
                <a:spcPts val="0"/>
              </a:spcBef>
              <a:buNone/>
              <a:defRPr sz="1050" b="1" baseline="0">
                <a:solidFill>
                  <a:schemeClr val="tx1"/>
                </a:solidFill>
                <a:latin typeface="+mn-lt"/>
              </a:defRPr>
            </a:lvl1pPr>
            <a:lvl2pPr marL="0" indent="0" algn="r">
              <a:lnSpc>
                <a:spcPct val="100000"/>
              </a:lnSpc>
              <a:spcBef>
                <a:spcPts val="0"/>
              </a:spcBef>
              <a:buNone/>
              <a:defRPr sz="1050">
                <a:latin typeface="+mn-lt"/>
              </a:defRPr>
            </a:lvl2pPr>
          </a:lstStyle>
          <a:p>
            <a:pPr>
              <a:defRPr/>
            </a:pPr>
            <a:r>
              <a:rPr lang="de-DE" dirty="0"/>
              <a:t>Titel</a:t>
            </a:r>
          </a:p>
          <a:p>
            <a:pPr lvl="1">
              <a:defRPr/>
            </a:pPr>
            <a:r>
              <a:rPr lang="de-DE" dirty="0"/>
              <a:t>Beschreibung</a:t>
            </a:r>
          </a:p>
        </p:txBody>
      </p:sp>
      <p:sp>
        <p:nvSpPr>
          <p:cNvPr id="37" name="Text Placeholder 15"/>
          <p:cNvSpPr>
            <a:spLocks noGrp="1"/>
          </p:cNvSpPr>
          <p:nvPr>
            <p:ph type="body" sz="quarter" idx="19" hasCustomPrompt="1"/>
          </p:nvPr>
        </p:nvSpPr>
        <p:spPr bwMode="gray">
          <a:xfrm>
            <a:off x="2645188" y="5636272"/>
            <a:ext cx="2836061" cy="601016"/>
          </a:xfrm>
          <a:prstGeom prst="rect">
            <a:avLst/>
          </a:prstGeom>
        </p:spPr>
        <p:txBody>
          <a:bodyPr lIns="0" tIns="0" rIns="0" bIns="0">
            <a:noAutofit/>
          </a:bodyPr>
          <a:lstStyle>
            <a:lvl1pPr marL="0" indent="0" algn="r">
              <a:lnSpc>
                <a:spcPct val="100000"/>
              </a:lnSpc>
              <a:spcBef>
                <a:spcPts val="0"/>
              </a:spcBef>
              <a:buNone/>
              <a:defRPr sz="1050" b="1" baseline="0">
                <a:solidFill>
                  <a:schemeClr val="tx1"/>
                </a:solidFill>
                <a:latin typeface="+mn-lt"/>
              </a:defRPr>
            </a:lvl1pPr>
            <a:lvl2pPr marL="0" indent="0" algn="r">
              <a:lnSpc>
                <a:spcPct val="100000"/>
              </a:lnSpc>
              <a:spcBef>
                <a:spcPts val="0"/>
              </a:spcBef>
              <a:buNone/>
              <a:defRPr sz="1050">
                <a:latin typeface="+mn-lt"/>
              </a:defRPr>
            </a:lvl2pPr>
          </a:lstStyle>
          <a:p>
            <a:pPr>
              <a:defRPr/>
            </a:pPr>
            <a:r>
              <a:rPr lang="de-DE" dirty="0"/>
              <a:t>Titel</a:t>
            </a:r>
          </a:p>
          <a:p>
            <a:pPr lvl="1">
              <a:defRPr/>
            </a:pPr>
            <a:r>
              <a:rPr lang="de-DE" dirty="0"/>
              <a:t>Beschreibung</a:t>
            </a:r>
          </a:p>
        </p:txBody>
      </p:sp>
      <p:sp>
        <p:nvSpPr>
          <p:cNvPr id="38" name="Text Placeholder 15"/>
          <p:cNvSpPr>
            <a:spLocks noGrp="1"/>
          </p:cNvSpPr>
          <p:nvPr>
            <p:ph type="body" sz="quarter" idx="20" hasCustomPrompt="1"/>
          </p:nvPr>
        </p:nvSpPr>
        <p:spPr bwMode="gray">
          <a:xfrm>
            <a:off x="7855499" y="5636272"/>
            <a:ext cx="2836061" cy="601016"/>
          </a:xfrm>
          <a:prstGeom prst="rect">
            <a:avLst/>
          </a:prstGeom>
        </p:spPr>
        <p:txBody>
          <a:bodyPr lIns="0" tIns="0" rIns="0" bIns="0">
            <a:noAutofit/>
          </a:bodyPr>
          <a:lstStyle>
            <a:lvl1pPr marL="0" indent="0">
              <a:lnSpc>
                <a:spcPct val="100000"/>
              </a:lnSpc>
              <a:spcBef>
                <a:spcPts val="0"/>
              </a:spcBef>
              <a:buNone/>
              <a:defRPr sz="1050" b="1" baseline="0">
                <a:solidFill>
                  <a:schemeClr val="tx1"/>
                </a:solidFill>
                <a:latin typeface="+mn-lt"/>
              </a:defRPr>
            </a:lvl1pPr>
            <a:lvl2pPr marL="0" indent="0">
              <a:lnSpc>
                <a:spcPct val="100000"/>
              </a:lnSpc>
              <a:spcBef>
                <a:spcPts val="0"/>
              </a:spcBef>
              <a:buNone/>
              <a:defRPr sz="1050">
                <a:latin typeface="+mn-lt"/>
              </a:defRPr>
            </a:lvl2pPr>
          </a:lstStyle>
          <a:p>
            <a:pPr>
              <a:defRPr/>
            </a:pPr>
            <a:r>
              <a:rPr lang="de-DE" dirty="0"/>
              <a:t>Titel</a:t>
            </a:r>
          </a:p>
          <a:p>
            <a:pPr lvl="1">
              <a:defRPr/>
            </a:pPr>
            <a:r>
              <a:rPr lang="de-DE" dirty="0"/>
              <a:t>Beschreibung</a:t>
            </a:r>
          </a:p>
        </p:txBody>
      </p:sp>
      <p:sp>
        <p:nvSpPr>
          <p:cNvPr id="40" name="Text Placeholder 32"/>
          <p:cNvSpPr>
            <a:spLocks noGrp="1"/>
          </p:cNvSpPr>
          <p:nvPr>
            <p:ph type="body" sz="quarter" idx="23" hasCustomPrompt="1"/>
          </p:nvPr>
        </p:nvSpPr>
        <p:spPr bwMode="gray">
          <a:xfrm>
            <a:off x="7323044" y="2834512"/>
            <a:ext cx="620389" cy="504000"/>
          </a:xfrm>
          <a:prstGeom prst="ellipse">
            <a:avLst/>
          </a:prstGeom>
          <a:solidFill>
            <a:schemeClr val="accent2"/>
          </a:solidFill>
        </p:spPr>
        <p:txBody>
          <a:bodyPr wrap="none" lIns="0" tIns="0" rIns="0" bIns="0" anchor="ctr">
            <a:noAutofit/>
          </a:bodyPr>
          <a:lstStyle>
            <a:lvl1pPr algn="ctr">
              <a:buNone/>
              <a:defRPr sz="1500">
                <a:solidFill>
                  <a:schemeClr val="bg1"/>
                </a:solidFill>
                <a:latin typeface="Arial" pitchFamily="34" charset="0"/>
              </a:defRPr>
            </a:lvl1pPr>
          </a:lstStyle>
          <a:p>
            <a:pPr lvl="0"/>
            <a:r>
              <a:rPr lang="en-US" dirty="0"/>
              <a:t>x</a:t>
            </a:r>
          </a:p>
        </p:txBody>
      </p:sp>
      <p:sp>
        <p:nvSpPr>
          <p:cNvPr id="41" name="Text Placeholder 32"/>
          <p:cNvSpPr>
            <a:spLocks noGrp="1"/>
          </p:cNvSpPr>
          <p:nvPr>
            <p:ph type="body" sz="quarter" idx="24" hasCustomPrompt="1"/>
          </p:nvPr>
        </p:nvSpPr>
        <p:spPr bwMode="gray">
          <a:xfrm>
            <a:off x="5393314" y="2838446"/>
            <a:ext cx="620389" cy="504000"/>
          </a:xfrm>
          <a:prstGeom prst="ellipse">
            <a:avLst/>
          </a:prstGeom>
          <a:solidFill>
            <a:schemeClr val="accent1"/>
          </a:solidFill>
          <a:ln>
            <a:noFill/>
          </a:ln>
        </p:spPr>
        <p:txBody>
          <a:bodyPr wrap="none" lIns="0" tIns="0" rIns="0" bIns="0" anchor="ctr">
            <a:noAutofit/>
          </a:bodyPr>
          <a:lstStyle>
            <a:lvl1pPr algn="ctr">
              <a:buNone/>
              <a:defRPr sz="1500">
                <a:solidFill>
                  <a:schemeClr val="bg1"/>
                </a:solidFill>
                <a:latin typeface="Arial" pitchFamily="34" charset="0"/>
              </a:defRPr>
            </a:lvl1pPr>
          </a:lstStyle>
          <a:p>
            <a:pPr lvl="0"/>
            <a:r>
              <a:rPr lang="en-US" dirty="0"/>
              <a:t>x</a:t>
            </a:r>
          </a:p>
        </p:txBody>
      </p:sp>
      <p:sp>
        <p:nvSpPr>
          <p:cNvPr id="44" name="Text Placeholder 32"/>
          <p:cNvSpPr>
            <a:spLocks noGrp="1"/>
          </p:cNvSpPr>
          <p:nvPr>
            <p:ph type="body" sz="quarter" idx="27" hasCustomPrompt="1"/>
          </p:nvPr>
        </p:nvSpPr>
        <p:spPr bwMode="gray">
          <a:xfrm>
            <a:off x="7323044" y="5116594"/>
            <a:ext cx="620389" cy="504000"/>
          </a:xfrm>
          <a:prstGeom prst="ellipse">
            <a:avLst/>
          </a:prstGeom>
          <a:solidFill>
            <a:schemeClr val="accent1"/>
          </a:solidFill>
          <a:ln>
            <a:noFill/>
          </a:ln>
        </p:spPr>
        <p:txBody>
          <a:bodyPr wrap="none" lIns="0" tIns="0" rIns="0" bIns="0" anchor="ctr">
            <a:noAutofit/>
          </a:bodyPr>
          <a:lstStyle>
            <a:lvl1pPr algn="ctr">
              <a:buNone/>
              <a:defRPr sz="1500">
                <a:solidFill>
                  <a:schemeClr val="bg1"/>
                </a:solidFill>
                <a:latin typeface="Arial" pitchFamily="34" charset="0"/>
              </a:defRPr>
            </a:lvl1pPr>
          </a:lstStyle>
          <a:p>
            <a:pPr lvl="0"/>
            <a:r>
              <a:rPr lang="en-US" dirty="0"/>
              <a:t>x</a:t>
            </a:r>
          </a:p>
        </p:txBody>
      </p:sp>
      <p:sp>
        <p:nvSpPr>
          <p:cNvPr id="45" name="Text Placeholder 32"/>
          <p:cNvSpPr>
            <a:spLocks noGrp="1"/>
          </p:cNvSpPr>
          <p:nvPr>
            <p:ph type="body" sz="quarter" idx="28" hasCustomPrompt="1"/>
          </p:nvPr>
        </p:nvSpPr>
        <p:spPr bwMode="gray">
          <a:xfrm>
            <a:off x="5393314" y="5120528"/>
            <a:ext cx="620389" cy="504000"/>
          </a:xfrm>
          <a:prstGeom prst="ellipse">
            <a:avLst/>
          </a:prstGeom>
          <a:solidFill>
            <a:schemeClr val="accent1"/>
          </a:solidFill>
          <a:ln>
            <a:noFill/>
          </a:ln>
        </p:spPr>
        <p:txBody>
          <a:bodyPr wrap="none" lIns="0" tIns="0" rIns="0" bIns="0" anchor="ctr">
            <a:noAutofit/>
          </a:bodyPr>
          <a:lstStyle>
            <a:lvl1pPr algn="ctr">
              <a:buNone/>
              <a:defRPr sz="1500">
                <a:solidFill>
                  <a:schemeClr val="bg1"/>
                </a:solidFill>
                <a:latin typeface="Arial" pitchFamily="34" charset="0"/>
              </a:defRPr>
            </a:lvl1pPr>
          </a:lstStyle>
          <a:p>
            <a:pPr lvl="0"/>
            <a:r>
              <a:rPr lang="en-US" dirty="0"/>
              <a:t>x</a:t>
            </a:r>
          </a:p>
        </p:txBody>
      </p:sp>
    </p:spTree>
    <p:extLst>
      <p:ext uri="{BB962C8B-B14F-4D97-AF65-F5344CB8AC3E}">
        <p14:creationId xmlns:p14="http://schemas.microsoft.com/office/powerpoint/2010/main" val="91840541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ycle (5)">
    <p:spTree>
      <p:nvGrpSpPr>
        <p:cNvPr id="1" name=""/>
        <p:cNvGrpSpPr/>
        <p:nvPr/>
      </p:nvGrpSpPr>
      <p:grpSpPr>
        <a:xfrm>
          <a:off x="0" y="0"/>
          <a:ext cx="0" cy="0"/>
          <a:chOff x="0" y="0"/>
          <a:chExt cx="0" cy="0"/>
        </a:xfrm>
      </p:grpSpPr>
      <p:sp>
        <p:nvSpPr>
          <p:cNvPr id="32" name="Text Placeholder 9"/>
          <p:cNvSpPr>
            <a:spLocks noGrp="1"/>
          </p:cNvSpPr>
          <p:nvPr>
            <p:ph type="body" sz="quarter" idx="14" hasCustomPrompt="1"/>
          </p:nvPr>
        </p:nvSpPr>
        <p:spPr bwMode="gray">
          <a:xfrm>
            <a:off x="1664896" y="714359"/>
            <a:ext cx="10016719" cy="1058881"/>
          </a:xfrm>
          <a:prstGeom prst="rect">
            <a:avLst/>
          </a:prstGeom>
        </p:spPr>
        <p:txBody>
          <a:bodyPr lIns="0" tIns="0" rIns="0" bIns="0">
            <a:noAutofit/>
          </a:bodyPr>
          <a:lstStyle>
            <a:lvl1pPr marL="0" indent="0">
              <a:spcBef>
                <a:spcPts val="0"/>
              </a:spcBef>
              <a:buNone/>
              <a:defRPr sz="1500" b="1" baseline="0">
                <a:solidFill>
                  <a:schemeClr val="tx1"/>
                </a:solidFill>
                <a:latin typeface="+mj-lt"/>
              </a:defRPr>
            </a:lvl1pPr>
          </a:lstStyle>
          <a:p>
            <a:pPr lvl="0"/>
            <a:r>
              <a:rPr lang="en-US" dirty="0"/>
              <a:t>Click to edit Master text styles</a:t>
            </a:r>
          </a:p>
        </p:txBody>
      </p:sp>
      <p:sp>
        <p:nvSpPr>
          <p:cNvPr id="33" name="Rad 32"/>
          <p:cNvSpPr/>
          <p:nvPr userDrawn="1"/>
        </p:nvSpPr>
        <p:spPr>
          <a:xfrm>
            <a:off x="4856402" y="2745163"/>
            <a:ext cx="3633704" cy="2952000"/>
          </a:xfrm>
          <a:prstGeom prst="donut">
            <a:avLst>
              <a:gd name="adj" fmla="val 6316"/>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base" latinLnBrk="0" hangingPunct="1">
              <a:lnSpc>
                <a:spcPct val="100000"/>
              </a:lnSpc>
              <a:spcBef>
                <a:spcPct val="0"/>
              </a:spcBef>
              <a:spcAft>
                <a:spcPct val="0"/>
              </a:spcAft>
              <a:buClrTx/>
              <a:buSzTx/>
              <a:buFontTx/>
              <a:buNone/>
              <a:tabLst/>
              <a:defRPr/>
            </a:pPr>
            <a:endParaRPr kumimoji="0" lang="en-GB" sz="1350" b="0" i="0" u="none" strike="noStrike" kern="1200" cap="none" spc="0" normalizeH="0" baseline="0" noProof="0" dirty="0" err="1">
              <a:ln>
                <a:noFill/>
              </a:ln>
              <a:solidFill>
                <a:srgbClr val="6B6562"/>
              </a:solidFill>
              <a:effectLst/>
              <a:uLnTx/>
              <a:uFillTx/>
              <a:latin typeface="Arial"/>
              <a:ea typeface="+mn-ea"/>
              <a:cs typeface="+mn-cs"/>
            </a:endParaRPr>
          </a:p>
        </p:txBody>
      </p:sp>
      <p:sp>
        <p:nvSpPr>
          <p:cNvPr id="35" name="Text Placeholder 15"/>
          <p:cNvSpPr>
            <a:spLocks noGrp="1"/>
          </p:cNvSpPr>
          <p:nvPr>
            <p:ph type="body" sz="quarter" idx="13" hasCustomPrompt="1"/>
          </p:nvPr>
        </p:nvSpPr>
        <p:spPr bwMode="gray">
          <a:xfrm>
            <a:off x="6448535" y="2000240"/>
            <a:ext cx="2836061" cy="588326"/>
          </a:xfrm>
          <a:prstGeom prst="rect">
            <a:avLst/>
          </a:prstGeom>
        </p:spPr>
        <p:txBody>
          <a:bodyPr lIns="0" tIns="0" rIns="0" bIns="0" anchor="b">
            <a:noAutofit/>
          </a:bodyPr>
          <a:lstStyle>
            <a:lvl1pPr marL="0" indent="0">
              <a:lnSpc>
                <a:spcPct val="100000"/>
              </a:lnSpc>
              <a:spcBef>
                <a:spcPts val="0"/>
              </a:spcBef>
              <a:buNone/>
              <a:defRPr sz="1050" b="1" baseline="0">
                <a:solidFill>
                  <a:schemeClr val="tx1"/>
                </a:solidFill>
                <a:latin typeface="+mn-lt"/>
              </a:defRPr>
            </a:lvl1pPr>
            <a:lvl2pPr marL="0" indent="0">
              <a:lnSpc>
                <a:spcPct val="100000"/>
              </a:lnSpc>
              <a:spcBef>
                <a:spcPts val="0"/>
              </a:spcBef>
              <a:buNone/>
              <a:defRPr sz="1050">
                <a:latin typeface="+mn-lt"/>
              </a:defRPr>
            </a:lvl2pPr>
            <a:lvl3pPr>
              <a:buNone/>
              <a:defRPr sz="975"/>
            </a:lvl3pPr>
            <a:lvl4pPr>
              <a:buNone/>
              <a:defRPr sz="975"/>
            </a:lvl4pPr>
            <a:lvl5pPr>
              <a:buNone/>
              <a:defRPr sz="975"/>
            </a:lvl5pPr>
          </a:lstStyle>
          <a:p>
            <a:pPr>
              <a:defRPr/>
            </a:pPr>
            <a:r>
              <a:rPr lang="de-DE" dirty="0"/>
              <a:t>Titel</a:t>
            </a:r>
          </a:p>
          <a:p>
            <a:pPr lvl="1">
              <a:defRPr/>
            </a:pPr>
            <a:r>
              <a:rPr lang="de-DE" dirty="0"/>
              <a:t>Beschreibung</a:t>
            </a:r>
          </a:p>
        </p:txBody>
      </p:sp>
      <p:sp>
        <p:nvSpPr>
          <p:cNvPr id="37" name="Text Placeholder 15"/>
          <p:cNvSpPr>
            <a:spLocks noGrp="1"/>
          </p:cNvSpPr>
          <p:nvPr>
            <p:ph type="body" sz="quarter" idx="17" hasCustomPrompt="1"/>
          </p:nvPr>
        </p:nvSpPr>
        <p:spPr bwMode="gray">
          <a:xfrm>
            <a:off x="1664895" y="3714752"/>
            <a:ext cx="2836061" cy="601016"/>
          </a:xfrm>
          <a:prstGeom prst="rect">
            <a:avLst/>
          </a:prstGeom>
        </p:spPr>
        <p:txBody>
          <a:bodyPr lIns="0" tIns="0" rIns="0" bIns="0">
            <a:noAutofit/>
          </a:bodyPr>
          <a:lstStyle>
            <a:lvl1pPr marL="0" indent="0" algn="r">
              <a:lnSpc>
                <a:spcPct val="100000"/>
              </a:lnSpc>
              <a:spcBef>
                <a:spcPts val="0"/>
              </a:spcBef>
              <a:buNone/>
              <a:defRPr sz="1050" b="1" baseline="0">
                <a:solidFill>
                  <a:schemeClr val="tx1"/>
                </a:solidFill>
                <a:latin typeface="+mn-lt"/>
              </a:defRPr>
            </a:lvl1pPr>
            <a:lvl2pPr marL="0" indent="0" algn="r">
              <a:lnSpc>
                <a:spcPct val="100000"/>
              </a:lnSpc>
              <a:spcBef>
                <a:spcPts val="0"/>
              </a:spcBef>
              <a:buNone/>
              <a:defRPr sz="1050">
                <a:latin typeface="+mn-lt"/>
              </a:defRPr>
            </a:lvl2pPr>
          </a:lstStyle>
          <a:p>
            <a:pPr>
              <a:defRPr/>
            </a:pPr>
            <a:r>
              <a:rPr lang="de-DE" dirty="0"/>
              <a:t>Titel</a:t>
            </a:r>
          </a:p>
          <a:p>
            <a:pPr lvl="1">
              <a:defRPr/>
            </a:pPr>
            <a:r>
              <a:rPr lang="de-DE" dirty="0"/>
              <a:t>Beschreibung</a:t>
            </a:r>
          </a:p>
        </p:txBody>
      </p:sp>
      <p:sp>
        <p:nvSpPr>
          <p:cNvPr id="41" name="Text Placeholder 15"/>
          <p:cNvSpPr>
            <a:spLocks noGrp="1"/>
          </p:cNvSpPr>
          <p:nvPr>
            <p:ph type="body" sz="quarter" idx="19" hasCustomPrompt="1"/>
          </p:nvPr>
        </p:nvSpPr>
        <p:spPr bwMode="gray">
          <a:xfrm>
            <a:off x="2645188" y="5636272"/>
            <a:ext cx="2836061" cy="601016"/>
          </a:xfrm>
          <a:prstGeom prst="rect">
            <a:avLst/>
          </a:prstGeom>
        </p:spPr>
        <p:txBody>
          <a:bodyPr lIns="0" tIns="0" rIns="0" bIns="0">
            <a:noAutofit/>
          </a:bodyPr>
          <a:lstStyle>
            <a:lvl1pPr marL="0" indent="0" algn="r">
              <a:lnSpc>
                <a:spcPct val="100000"/>
              </a:lnSpc>
              <a:spcBef>
                <a:spcPts val="0"/>
              </a:spcBef>
              <a:buNone/>
              <a:defRPr sz="1050" b="1" baseline="0">
                <a:solidFill>
                  <a:schemeClr val="tx1"/>
                </a:solidFill>
                <a:latin typeface="+mn-lt"/>
              </a:defRPr>
            </a:lvl1pPr>
            <a:lvl2pPr marL="0" indent="0" algn="r">
              <a:lnSpc>
                <a:spcPct val="100000"/>
              </a:lnSpc>
              <a:spcBef>
                <a:spcPts val="0"/>
              </a:spcBef>
              <a:buNone/>
              <a:defRPr sz="1050">
                <a:latin typeface="+mn-lt"/>
              </a:defRPr>
            </a:lvl2pPr>
          </a:lstStyle>
          <a:p>
            <a:pPr>
              <a:defRPr/>
            </a:pPr>
            <a:r>
              <a:rPr lang="de-DE" dirty="0"/>
              <a:t>Titel</a:t>
            </a:r>
          </a:p>
          <a:p>
            <a:pPr lvl="1">
              <a:defRPr/>
            </a:pPr>
            <a:r>
              <a:rPr lang="de-DE" dirty="0"/>
              <a:t>Beschreibung</a:t>
            </a:r>
          </a:p>
        </p:txBody>
      </p:sp>
      <p:sp>
        <p:nvSpPr>
          <p:cNvPr id="43" name="Text Placeholder 15"/>
          <p:cNvSpPr>
            <a:spLocks noGrp="1"/>
          </p:cNvSpPr>
          <p:nvPr>
            <p:ph type="body" sz="quarter" idx="20" hasCustomPrompt="1"/>
          </p:nvPr>
        </p:nvSpPr>
        <p:spPr bwMode="gray">
          <a:xfrm>
            <a:off x="7855499" y="5636272"/>
            <a:ext cx="2836061" cy="601016"/>
          </a:xfrm>
          <a:prstGeom prst="rect">
            <a:avLst/>
          </a:prstGeom>
        </p:spPr>
        <p:txBody>
          <a:bodyPr lIns="0" tIns="0" rIns="0" bIns="0">
            <a:noAutofit/>
          </a:bodyPr>
          <a:lstStyle>
            <a:lvl1pPr marL="0" indent="0">
              <a:lnSpc>
                <a:spcPct val="100000"/>
              </a:lnSpc>
              <a:spcBef>
                <a:spcPts val="0"/>
              </a:spcBef>
              <a:buNone/>
              <a:defRPr sz="1050" b="1" baseline="0">
                <a:solidFill>
                  <a:schemeClr val="tx1"/>
                </a:solidFill>
                <a:latin typeface="+mn-lt"/>
              </a:defRPr>
            </a:lvl1pPr>
            <a:lvl2pPr marL="0" indent="0">
              <a:lnSpc>
                <a:spcPct val="100000"/>
              </a:lnSpc>
              <a:spcBef>
                <a:spcPts val="0"/>
              </a:spcBef>
              <a:buNone/>
              <a:defRPr sz="1050">
                <a:latin typeface="+mn-lt"/>
              </a:defRPr>
            </a:lvl2pPr>
          </a:lstStyle>
          <a:p>
            <a:pPr>
              <a:defRPr/>
            </a:pPr>
            <a:r>
              <a:rPr lang="de-DE" dirty="0"/>
              <a:t>Titel</a:t>
            </a:r>
          </a:p>
          <a:p>
            <a:pPr lvl="1">
              <a:defRPr/>
            </a:pPr>
            <a:r>
              <a:rPr lang="de-DE" dirty="0"/>
              <a:t>Beschreibung</a:t>
            </a:r>
          </a:p>
        </p:txBody>
      </p:sp>
      <p:sp>
        <p:nvSpPr>
          <p:cNvPr id="44" name="Text Placeholder 15"/>
          <p:cNvSpPr>
            <a:spLocks noGrp="1"/>
          </p:cNvSpPr>
          <p:nvPr>
            <p:ph type="body" sz="quarter" idx="21" hasCustomPrompt="1"/>
          </p:nvPr>
        </p:nvSpPr>
        <p:spPr bwMode="gray">
          <a:xfrm>
            <a:off x="8845553" y="3714752"/>
            <a:ext cx="2836061" cy="601016"/>
          </a:xfrm>
          <a:prstGeom prst="rect">
            <a:avLst/>
          </a:prstGeom>
        </p:spPr>
        <p:txBody>
          <a:bodyPr lIns="0" tIns="0" rIns="0" bIns="0">
            <a:noAutofit/>
          </a:bodyPr>
          <a:lstStyle>
            <a:lvl1pPr marL="0" indent="0">
              <a:lnSpc>
                <a:spcPct val="100000"/>
              </a:lnSpc>
              <a:spcBef>
                <a:spcPts val="0"/>
              </a:spcBef>
              <a:buNone/>
              <a:defRPr sz="1050" b="1" baseline="0">
                <a:solidFill>
                  <a:schemeClr val="tx1"/>
                </a:solidFill>
                <a:latin typeface="+mn-lt"/>
              </a:defRPr>
            </a:lvl1pPr>
            <a:lvl2pPr marL="0" indent="0">
              <a:lnSpc>
                <a:spcPct val="100000"/>
              </a:lnSpc>
              <a:spcBef>
                <a:spcPts val="0"/>
              </a:spcBef>
              <a:buNone/>
              <a:defRPr sz="1050">
                <a:latin typeface="+mn-lt"/>
              </a:defRPr>
            </a:lvl2pPr>
          </a:lstStyle>
          <a:p>
            <a:pPr>
              <a:defRPr/>
            </a:pPr>
            <a:r>
              <a:rPr lang="de-DE" dirty="0"/>
              <a:t>Titel</a:t>
            </a:r>
          </a:p>
          <a:p>
            <a:pPr lvl="1">
              <a:defRPr/>
            </a:pPr>
            <a:r>
              <a:rPr lang="de-DE" dirty="0"/>
              <a:t>Beschreibung</a:t>
            </a:r>
          </a:p>
        </p:txBody>
      </p:sp>
      <p:sp>
        <p:nvSpPr>
          <p:cNvPr id="45" name="Text Placeholder 32"/>
          <p:cNvSpPr>
            <a:spLocks noGrp="1"/>
          </p:cNvSpPr>
          <p:nvPr>
            <p:ph type="body" sz="quarter" idx="23" hasCustomPrompt="1"/>
          </p:nvPr>
        </p:nvSpPr>
        <p:spPr bwMode="gray">
          <a:xfrm>
            <a:off x="6360600" y="2610673"/>
            <a:ext cx="620389" cy="504000"/>
          </a:xfrm>
          <a:prstGeom prst="ellipse">
            <a:avLst/>
          </a:prstGeom>
          <a:solidFill>
            <a:schemeClr val="accent2"/>
          </a:solidFill>
        </p:spPr>
        <p:txBody>
          <a:bodyPr wrap="none" lIns="0" tIns="0" rIns="0" bIns="0" anchor="ctr">
            <a:noAutofit/>
          </a:bodyPr>
          <a:lstStyle>
            <a:lvl1pPr algn="ctr">
              <a:buNone/>
              <a:defRPr sz="1500">
                <a:solidFill>
                  <a:schemeClr val="bg1"/>
                </a:solidFill>
                <a:latin typeface="Arial" pitchFamily="34" charset="0"/>
              </a:defRPr>
            </a:lvl1pPr>
          </a:lstStyle>
          <a:p>
            <a:pPr lvl="0"/>
            <a:r>
              <a:rPr lang="en-US" dirty="0"/>
              <a:t>x</a:t>
            </a:r>
          </a:p>
        </p:txBody>
      </p:sp>
      <p:sp>
        <p:nvSpPr>
          <p:cNvPr id="47" name="Text Placeholder 32"/>
          <p:cNvSpPr>
            <a:spLocks noGrp="1"/>
          </p:cNvSpPr>
          <p:nvPr>
            <p:ph type="body" sz="quarter" idx="25" hasCustomPrompt="1"/>
          </p:nvPr>
        </p:nvSpPr>
        <p:spPr bwMode="gray">
          <a:xfrm>
            <a:off x="4701557" y="3662364"/>
            <a:ext cx="620389" cy="504000"/>
          </a:xfrm>
          <a:prstGeom prst="ellipse">
            <a:avLst/>
          </a:prstGeom>
          <a:solidFill>
            <a:schemeClr val="accent1"/>
          </a:solidFill>
          <a:ln>
            <a:noFill/>
          </a:ln>
        </p:spPr>
        <p:txBody>
          <a:bodyPr wrap="none" lIns="0" tIns="0" rIns="0" bIns="0" anchor="ctr">
            <a:noAutofit/>
          </a:bodyPr>
          <a:lstStyle>
            <a:lvl1pPr algn="ctr">
              <a:buNone/>
              <a:defRPr sz="1500">
                <a:solidFill>
                  <a:schemeClr val="bg1"/>
                </a:solidFill>
                <a:latin typeface="Arial" pitchFamily="34" charset="0"/>
              </a:defRPr>
            </a:lvl1pPr>
          </a:lstStyle>
          <a:p>
            <a:pPr lvl="0"/>
            <a:r>
              <a:rPr lang="en-US" dirty="0"/>
              <a:t>x</a:t>
            </a:r>
          </a:p>
        </p:txBody>
      </p:sp>
      <p:sp>
        <p:nvSpPr>
          <p:cNvPr id="48" name="Text Placeholder 32"/>
          <p:cNvSpPr>
            <a:spLocks noGrp="1"/>
          </p:cNvSpPr>
          <p:nvPr>
            <p:ph type="body" sz="quarter" idx="26" hasCustomPrompt="1"/>
          </p:nvPr>
        </p:nvSpPr>
        <p:spPr bwMode="gray">
          <a:xfrm>
            <a:off x="8007918" y="3662364"/>
            <a:ext cx="620389" cy="504000"/>
          </a:xfrm>
          <a:prstGeom prst="ellipse">
            <a:avLst/>
          </a:prstGeom>
          <a:solidFill>
            <a:schemeClr val="accent1"/>
          </a:solidFill>
          <a:ln>
            <a:noFill/>
          </a:ln>
        </p:spPr>
        <p:txBody>
          <a:bodyPr wrap="none" lIns="0" tIns="0" rIns="0" bIns="0" anchor="ctr">
            <a:noAutofit/>
          </a:bodyPr>
          <a:lstStyle>
            <a:lvl1pPr algn="ctr">
              <a:buNone/>
              <a:defRPr sz="1500">
                <a:solidFill>
                  <a:schemeClr val="bg1"/>
                </a:solidFill>
                <a:latin typeface="Arial" pitchFamily="34" charset="0"/>
              </a:defRPr>
            </a:lvl1pPr>
          </a:lstStyle>
          <a:p>
            <a:pPr lvl="0"/>
            <a:r>
              <a:rPr lang="en-US" dirty="0"/>
              <a:t>x</a:t>
            </a:r>
          </a:p>
        </p:txBody>
      </p:sp>
      <p:sp>
        <p:nvSpPr>
          <p:cNvPr id="49" name="Text Placeholder 32"/>
          <p:cNvSpPr>
            <a:spLocks noGrp="1"/>
          </p:cNvSpPr>
          <p:nvPr>
            <p:ph type="body" sz="quarter" idx="27" hasCustomPrompt="1"/>
          </p:nvPr>
        </p:nvSpPr>
        <p:spPr bwMode="gray">
          <a:xfrm>
            <a:off x="7323044" y="5116594"/>
            <a:ext cx="620389" cy="504000"/>
          </a:xfrm>
          <a:prstGeom prst="ellipse">
            <a:avLst/>
          </a:prstGeom>
          <a:solidFill>
            <a:schemeClr val="accent1"/>
          </a:solidFill>
          <a:ln>
            <a:noFill/>
          </a:ln>
        </p:spPr>
        <p:txBody>
          <a:bodyPr wrap="none" lIns="0" tIns="0" rIns="0" bIns="0" anchor="ctr">
            <a:noAutofit/>
          </a:bodyPr>
          <a:lstStyle>
            <a:lvl1pPr algn="ctr">
              <a:buNone/>
              <a:defRPr sz="1500">
                <a:solidFill>
                  <a:schemeClr val="bg1"/>
                </a:solidFill>
                <a:latin typeface="Arial" pitchFamily="34" charset="0"/>
              </a:defRPr>
            </a:lvl1pPr>
          </a:lstStyle>
          <a:p>
            <a:pPr lvl="0"/>
            <a:r>
              <a:rPr lang="en-US" dirty="0"/>
              <a:t>x</a:t>
            </a:r>
          </a:p>
        </p:txBody>
      </p:sp>
      <p:sp>
        <p:nvSpPr>
          <p:cNvPr id="50" name="Text Placeholder 32"/>
          <p:cNvSpPr>
            <a:spLocks noGrp="1"/>
          </p:cNvSpPr>
          <p:nvPr>
            <p:ph type="body" sz="quarter" idx="28" hasCustomPrompt="1"/>
          </p:nvPr>
        </p:nvSpPr>
        <p:spPr bwMode="gray">
          <a:xfrm>
            <a:off x="5393314" y="5120528"/>
            <a:ext cx="620389" cy="504000"/>
          </a:xfrm>
          <a:prstGeom prst="ellipse">
            <a:avLst/>
          </a:prstGeom>
          <a:solidFill>
            <a:schemeClr val="accent1"/>
          </a:solidFill>
          <a:ln>
            <a:noFill/>
          </a:ln>
        </p:spPr>
        <p:txBody>
          <a:bodyPr wrap="none" lIns="0" tIns="0" rIns="0" bIns="0" anchor="ctr">
            <a:noAutofit/>
          </a:bodyPr>
          <a:lstStyle>
            <a:lvl1pPr algn="ctr">
              <a:buNone/>
              <a:defRPr sz="1500">
                <a:solidFill>
                  <a:schemeClr val="bg1"/>
                </a:solidFill>
                <a:latin typeface="Arial" pitchFamily="34" charset="0"/>
              </a:defRPr>
            </a:lvl1pPr>
          </a:lstStyle>
          <a:p>
            <a:pPr lvl="0"/>
            <a:r>
              <a:rPr lang="en-US" dirty="0"/>
              <a:t>x</a:t>
            </a:r>
          </a:p>
        </p:txBody>
      </p:sp>
    </p:spTree>
    <p:extLst>
      <p:ext uri="{BB962C8B-B14F-4D97-AF65-F5344CB8AC3E}">
        <p14:creationId xmlns:p14="http://schemas.microsoft.com/office/powerpoint/2010/main" val="356644769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ycle (6)">
    <p:spTree>
      <p:nvGrpSpPr>
        <p:cNvPr id="1" name=""/>
        <p:cNvGrpSpPr/>
        <p:nvPr/>
      </p:nvGrpSpPr>
      <p:grpSpPr>
        <a:xfrm>
          <a:off x="0" y="0"/>
          <a:ext cx="0" cy="0"/>
          <a:chOff x="0" y="0"/>
          <a:chExt cx="0" cy="0"/>
        </a:xfrm>
      </p:grpSpPr>
      <p:sp>
        <p:nvSpPr>
          <p:cNvPr id="48" name="Rad 47"/>
          <p:cNvSpPr/>
          <p:nvPr userDrawn="1"/>
        </p:nvSpPr>
        <p:spPr>
          <a:xfrm>
            <a:off x="4856402" y="2745163"/>
            <a:ext cx="3633704" cy="2952000"/>
          </a:xfrm>
          <a:prstGeom prst="donut">
            <a:avLst>
              <a:gd name="adj" fmla="val 6316"/>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base" latinLnBrk="0" hangingPunct="1">
              <a:lnSpc>
                <a:spcPct val="100000"/>
              </a:lnSpc>
              <a:spcBef>
                <a:spcPct val="0"/>
              </a:spcBef>
              <a:spcAft>
                <a:spcPct val="0"/>
              </a:spcAft>
              <a:buClrTx/>
              <a:buSzTx/>
              <a:buFontTx/>
              <a:buNone/>
              <a:tabLst/>
              <a:defRPr/>
            </a:pPr>
            <a:endParaRPr kumimoji="0" lang="en-GB" sz="1350" b="0" i="0" u="none" strike="noStrike" kern="1200" cap="none" spc="0" normalizeH="0" baseline="0" noProof="0" dirty="0" err="1">
              <a:ln>
                <a:noFill/>
              </a:ln>
              <a:solidFill>
                <a:srgbClr val="6B6562"/>
              </a:solidFill>
              <a:effectLst/>
              <a:uLnTx/>
              <a:uFillTx/>
              <a:latin typeface="Arial"/>
              <a:ea typeface="+mn-ea"/>
              <a:cs typeface="+mn-cs"/>
            </a:endParaRPr>
          </a:p>
        </p:txBody>
      </p:sp>
      <p:sp>
        <p:nvSpPr>
          <p:cNvPr id="16" name="Text Placeholder 15"/>
          <p:cNvSpPr>
            <a:spLocks noGrp="1"/>
          </p:cNvSpPr>
          <p:nvPr>
            <p:ph type="body" sz="quarter" idx="13" hasCustomPrompt="1"/>
          </p:nvPr>
        </p:nvSpPr>
        <p:spPr bwMode="gray">
          <a:xfrm>
            <a:off x="7855499" y="2205038"/>
            <a:ext cx="2836061" cy="588326"/>
          </a:xfrm>
          <a:prstGeom prst="rect">
            <a:avLst/>
          </a:prstGeom>
        </p:spPr>
        <p:txBody>
          <a:bodyPr lIns="0" tIns="0" rIns="0" bIns="0" anchor="b">
            <a:noAutofit/>
          </a:bodyPr>
          <a:lstStyle>
            <a:lvl1pPr marL="0" indent="0">
              <a:lnSpc>
                <a:spcPct val="100000"/>
              </a:lnSpc>
              <a:spcBef>
                <a:spcPts val="0"/>
              </a:spcBef>
              <a:buNone/>
              <a:defRPr sz="1050" b="1" baseline="0">
                <a:solidFill>
                  <a:schemeClr val="tx1"/>
                </a:solidFill>
                <a:latin typeface="+mn-lt"/>
              </a:defRPr>
            </a:lvl1pPr>
            <a:lvl2pPr marL="0" indent="0">
              <a:lnSpc>
                <a:spcPct val="100000"/>
              </a:lnSpc>
              <a:spcBef>
                <a:spcPts val="0"/>
              </a:spcBef>
              <a:buNone/>
              <a:defRPr sz="1050">
                <a:latin typeface="+mn-lt"/>
              </a:defRPr>
            </a:lvl2pPr>
            <a:lvl3pPr>
              <a:buNone/>
              <a:defRPr sz="975"/>
            </a:lvl3pPr>
            <a:lvl4pPr>
              <a:buNone/>
              <a:defRPr sz="975"/>
            </a:lvl4pPr>
            <a:lvl5pPr>
              <a:buNone/>
              <a:defRPr sz="975"/>
            </a:lvl5pPr>
          </a:lstStyle>
          <a:p>
            <a:pPr>
              <a:defRPr/>
            </a:pPr>
            <a:r>
              <a:rPr lang="de-DE" dirty="0"/>
              <a:t>Titel</a:t>
            </a:r>
          </a:p>
          <a:p>
            <a:pPr lvl="1">
              <a:defRPr/>
            </a:pPr>
            <a:r>
              <a:rPr lang="de-DE" dirty="0"/>
              <a:t>Beschreibung</a:t>
            </a:r>
          </a:p>
        </p:txBody>
      </p:sp>
      <p:sp>
        <p:nvSpPr>
          <p:cNvPr id="20" name="Text Placeholder 15"/>
          <p:cNvSpPr>
            <a:spLocks noGrp="1"/>
          </p:cNvSpPr>
          <p:nvPr>
            <p:ph type="body" sz="quarter" idx="17" hasCustomPrompt="1"/>
          </p:nvPr>
        </p:nvSpPr>
        <p:spPr bwMode="gray">
          <a:xfrm>
            <a:off x="1664895" y="4017011"/>
            <a:ext cx="2836061" cy="601016"/>
          </a:xfrm>
          <a:prstGeom prst="rect">
            <a:avLst/>
          </a:prstGeom>
        </p:spPr>
        <p:txBody>
          <a:bodyPr lIns="0" tIns="0" rIns="0" bIns="0">
            <a:noAutofit/>
          </a:bodyPr>
          <a:lstStyle>
            <a:lvl1pPr marL="0" indent="0" algn="r">
              <a:lnSpc>
                <a:spcPct val="100000"/>
              </a:lnSpc>
              <a:spcBef>
                <a:spcPts val="0"/>
              </a:spcBef>
              <a:buNone/>
              <a:defRPr sz="1050" b="1" baseline="0">
                <a:solidFill>
                  <a:schemeClr val="tx1"/>
                </a:solidFill>
                <a:latin typeface="+mn-lt"/>
              </a:defRPr>
            </a:lvl1pPr>
            <a:lvl2pPr marL="0" indent="0" algn="r">
              <a:lnSpc>
                <a:spcPct val="100000"/>
              </a:lnSpc>
              <a:spcBef>
                <a:spcPts val="0"/>
              </a:spcBef>
              <a:buNone/>
              <a:defRPr sz="1050">
                <a:latin typeface="+mn-lt"/>
              </a:defRPr>
            </a:lvl2pPr>
          </a:lstStyle>
          <a:p>
            <a:pPr>
              <a:defRPr/>
            </a:pPr>
            <a:r>
              <a:rPr lang="de-DE" dirty="0"/>
              <a:t>Titel</a:t>
            </a:r>
          </a:p>
          <a:p>
            <a:pPr lvl="1">
              <a:defRPr/>
            </a:pPr>
            <a:r>
              <a:rPr lang="de-DE" dirty="0"/>
              <a:t>Beschreibung</a:t>
            </a:r>
          </a:p>
        </p:txBody>
      </p:sp>
      <p:sp>
        <p:nvSpPr>
          <p:cNvPr id="25" name="Text Placeholder 15"/>
          <p:cNvSpPr>
            <a:spLocks noGrp="1"/>
          </p:cNvSpPr>
          <p:nvPr>
            <p:ph type="body" sz="quarter" idx="18" hasCustomPrompt="1"/>
          </p:nvPr>
        </p:nvSpPr>
        <p:spPr bwMode="gray">
          <a:xfrm>
            <a:off x="2645188" y="2205038"/>
            <a:ext cx="2836061" cy="588326"/>
          </a:xfrm>
          <a:prstGeom prst="rect">
            <a:avLst/>
          </a:prstGeom>
        </p:spPr>
        <p:txBody>
          <a:bodyPr lIns="0" tIns="0" rIns="0" bIns="0" anchor="b">
            <a:noAutofit/>
          </a:bodyPr>
          <a:lstStyle>
            <a:lvl1pPr marL="0" indent="0" algn="r">
              <a:lnSpc>
                <a:spcPct val="100000"/>
              </a:lnSpc>
              <a:spcBef>
                <a:spcPts val="0"/>
              </a:spcBef>
              <a:buNone/>
              <a:defRPr sz="1050" b="1" baseline="0">
                <a:solidFill>
                  <a:schemeClr val="tx1"/>
                </a:solidFill>
                <a:latin typeface="+mn-lt"/>
              </a:defRPr>
            </a:lvl1pPr>
            <a:lvl2pPr marL="0" indent="0" algn="r">
              <a:lnSpc>
                <a:spcPct val="100000"/>
              </a:lnSpc>
              <a:spcBef>
                <a:spcPts val="0"/>
              </a:spcBef>
              <a:buNone/>
              <a:defRPr sz="1050">
                <a:latin typeface="+mn-lt"/>
              </a:defRPr>
            </a:lvl2pPr>
          </a:lstStyle>
          <a:p>
            <a:pPr>
              <a:defRPr/>
            </a:pPr>
            <a:r>
              <a:rPr lang="de-DE" dirty="0"/>
              <a:t>Titel</a:t>
            </a:r>
          </a:p>
          <a:p>
            <a:pPr lvl="1">
              <a:defRPr/>
            </a:pPr>
            <a:r>
              <a:rPr lang="de-DE" dirty="0"/>
              <a:t>Beschreibung</a:t>
            </a:r>
          </a:p>
        </p:txBody>
      </p:sp>
      <p:sp>
        <p:nvSpPr>
          <p:cNvPr id="26" name="Text Placeholder 15"/>
          <p:cNvSpPr>
            <a:spLocks noGrp="1"/>
          </p:cNvSpPr>
          <p:nvPr>
            <p:ph type="body" sz="quarter" idx="19" hasCustomPrompt="1"/>
          </p:nvPr>
        </p:nvSpPr>
        <p:spPr bwMode="gray">
          <a:xfrm>
            <a:off x="2645188" y="5636272"/>
            <a:ext cx="2836061" cy="601016"/>
          </a:xfrm>
          <a:prstGeom prst="rect">
            <a:avLst/>
          </a:prstGeom>
        </p:spPr>
        <p:txBody>
          <a:bodyPr lIns="0" tIns="0" rIns="0" bIns="0">
            <a:noAutofit/>
          </a:bodyPr>
          <a:lstStyle>
            <a:lvl1pPr marL="0" indent="0" algn="r">
              <a:lnSpc>
                <a:spcPct val="100000"/>
              </a:lnSpc>
              <a:spcBef>
                <a:spcPts val="0"/>
              </a:spcBef>
              <a:buNone/>
              <a:defRPr sz="1050" b="1" baseline="0">
                <a:solidFill>
                  <a:schemeClr val="tx1"/>
                </a:solidFill>
                <a:latin typeface="+mn-lt"/>
              </a:defRPr>
            </a:lvl1pPr>
            <a:lvl2pPr marL="0" indent="0" algn="r">
              <a:lnSpc>
                <a:spcPct val="100000"/>
              </a:lnSpc>
              <a:spcBef>
                <a:spcPts val="0"/>
              </a:spcBef>
              <a:buNone/>
              <a:defRPr sz="1050">
                <a:latin typeface="+mn-lt"/>
              </a:defRPr>
            </a:lvl2pPr>
          </a:lstStyle>
          <a:p>
            <a:pPr>
              <a:defRPr/>
            </a:pPr>
            <a:r>
              <a:rPr lang="de-DE" dirty="0"/>
              <a:t>Titel</a:t>
            </a:r>
          </a:p>
          <a:p>
            <a:pPr lvl="1">
              <a:defRPr/>
            </a:pPr>
            <a:r>
              <a:rPr lang="de-DE" dirty="0"/>
              <a:t>Beschreibung</a:t>
            </a:r>
          </a:p>
        </p:txBody>
      </p:sp>
      <p:sp>
        <p:nvSpPr>
          <p:cNvPr id="27" name="Text Placeholder 15"/>
          <p:cNvSpPr>
            <a:spLocks noGrp="1"/>
          </p:cNvSpPr>
          <p:nvPr>
            <p:ph type="body" sz="quarter" idx="20" hasCustomPrompt="1"/>
          </p:nvPr>
        </p:nvSpPr>
        <p:spPr bwMode="gray">
          <a:xfrm>
            <a:off x="7855499" y="5636272"/>
            <a:ext cx="2836061" cy="601016"/>
          </a:xfrm>
          <a:prstGeom prst="rect">
            <a:avLst/>
          </a:prstGeom>
        </p:spPr>
        <p:txBody>
          <a:bodyPr lIns="0" tIns="0" rIns="0" bIns="0">
            <a:noAutofit/>
          </a:bodyPr>
          <a:lstStyle>
            <a:lvl1pPr marL="0" indent="0">
              <a:lnSpc>
                <a:spcPct val="100000"/>
              </a:lnSpc>
              <a:spcBef>
                <a:spcPts val="0"/>
              </a:spcBef>
              <a:buNone/>
              <a:defRPr sz="1050" b="1" baseline="0">
                <a:solidFill>
                  <a:schemeClr val="tx1"/>
                </a:solidFill>
                <a:latin typeface="+mn-lt"/>
              </a:defRPr>
            </a:lvl1pPr>
            <a:lvl2pPr marL="0" indent="0">
              <a:lnSpc>
                <a:spcPct val="100000"/>
              </a:lnSpc>
              <a:spcBef>
                <a:spcPts val="0"/>
              </a:spcBef>
              <a:buNone/>
              <a:defRPr sz="1050">
                <a:latin typeface="+mn-lt"/>
              </a:defRPr>
            </a:lvl2pPr>
          </a:lstStyle>
          <a:p>
            <a:pPr>
              <a:defRPr/>
            </a:pPr>
            <a:r>
              <a:rPr lang="de-DE" dirty="0"/>
              <a:t>Titel</a:t>
            </a:r>
          </a:p>
          <a:p>
            <a:pPr lvl="1">
              <a:defRPr/>
            </a:pPr>
            <a:r>
              <a:rPr lang="de-DE" dirty="0"/>
              <a:t>Beschreibung</a:t>
            </a:r>
          </a:p>
        </p:txBody>
      </p:sp>
      <p:sp>
        <p:nvSpPr>
          <p:cNvPr id="28" name="Text Placeholder 15"/>
          <p:cNvSpPr>
            <a:spLocks noGrp="1"/>
          </p:cNvSpPr>
          <p:nvPr>
            <p:ph type="body" sz="quarter" idx="21" hasCustomPrompt="1"/>
          </p:nvPr>
        </p:nvSpPr>
        <p:spPr bwMode="gray">
          <a:xfrm>
            <a:off x="8841643" y="4017011"/>
            <a:ext cx="2836061" cy="601016"/>
          </a:xfrm>
          <a:prstGeom prst="rect">
            <a:avLst/>
          </a:prstGeom>
        </p:spPr>
        <p:txBody>
          <a:bodyPr lIns="0" tIns="0" rIns="0" bIns="0">
            <a:noAutofit/>
          </a:bodyPr>
          <a:lstStyle>
            <a:lvl1pPr marL="0" indent="0">
              <a:lnSpc>
                <a:spcPct val="100000"/>
              </a:lnSpc>
              <a:spcBef>
                <a:spcPts val="0"/>
              </a:spcBef>
              <a:buNone/>
              <a:defRPr sz="1050" b="1" baseline="0">
                <a:solidFill>
                  <a:schemeClr val="tx1"/>
                </a:solidFill>
                <a:latin typeface="+mn-lt"/>
              </a:defRPr>
            </a:lvl1pPr>
            <a:lvl2pPr marL="0" indent="0">
              <a:lnSpc>
                <a:spcPct val="100000"/>
              </a:lnSpc>
              <a:spcBef>
                <a:spcPts val="0"/>
              </a:spcBef>
              <a:buNone/>
              <a:defRPr sz="1050">
                <a:latin typeface="+mn-lt"/>
              </a:defRPr>
            </a:lvl2pPr>
          </a:lstStyle>
          <a:p>
            <a:pPr>
              <a:defRPr/>
            </a:pPr>
            <a:r>
              <a:rPr lang="de-DE" dirty="0"/>
              <a:t>Titel</a:t>
            </a:r>
          </a:p>
          <a:p>
            <a:pPr lvl="1">
              <a:defRPr/>
            </a:pPr>
            <a:r>
              <a:rPr lang="de-DE" dirty="0"/>
              <a:t>Beschreibung</a:t>
            </a:r>
          </a:p>
        </p:txBody>
      </p:sp>
      <p:sp>
        <p:nvSpPr>
          <p:cNvPr id="33" name="Text Placeholder 32"/>
          <p:cNvSpPr>
            <a:spLocks noGrp="1"/>
          </p:cNvSpPr>
          <p:nvPr>
            <p:ph type="body" sz="quarter" idx="23" hasCustomPrompt="1"/>
          </p:nvPr>
        </p:nvSpPr>
        <p:spPr bwMode="gray">
          <a:xfrm>
            <a:off x="7323044" y="2834512"/>
            <a:ext cx="620389" cy="504000"/>
          </a:xfrm>
          <a:prstGeom prst="ellipse">
            <a:avLst/>
          </a:prstGeom>
          <a:solidFill>
            <a:schemeClr val="accent2"/>
          </a:solidFill>
        </p:spPr>
        <p:txBody>
          <a:bodyPr wrap="none" lIns="0" tIns="0" rIns="0" bIns="0" anchor="ctr">
            <a:noAutofit/>
          </a:bodyPr>
          <a:lstStyle>
            <a:lvl1pPr algn="ctr">
              <a:buNone/>
              <a:defRPr sz="1500">
                <a:solidFill>
                  <a:schemeClr val="bg1"/>
                </a:solidFill>
                <a:latin typeface="Arial" pitchFamily="34" charset="0"/>
              </a:defRPr>
            </a:lvl1pPr>
          </a:lstStyle>
          <a:p>
            <a:pPr lvl="0"/>
            <a:r>
              <a:rPr lang="en-US" dirty="0"/>
              <a:t>x</a:t>
            </a:r>
          </a:p>
        </p:txBody>
      </p:sp>
      <p:sp>
        <p:nvSpPr>
          <p:cNvPr id="46" name="Text Placeholder 9"/>
          <p:cNvSpPr>
            <a:spLocks noGrp="1"/>
          </p:cNvSpPr>
          <p:nvPr>
            <p:ph type="body" sz="quarter" idx="14" hasCustomPrompt="1"/>
          </p:nvPr>
        </p:nvSpPr>
        <p:spPr bwMode="gray">
          <a:xfrm>
            <a:off x="1664896" y="714359"/>
            <a:ext cx="10016719" cy="1058881"/>
          </a:xfrm>
          <a:prstGeom prst="rect">
            <a:avLst/>
          </a:prstGeom>
        </p:spPr>
        <p:txBody>
          <a:bodyPr lIns="0" tIns="0" rIns="0" bIns="0">
            <a:noAutofit/>
          </a:bodyPr>
          <a:lstStyle>
            <a:lvl1pPr marL="0" indent="0">
              <a:spcBef>
                <a:spcPts val="0"/>
              </a:spcBef>
              <a:buNone/>
              <a:defRPr sz="1500" b="1" baseline="0">
                <a:solidFill>
                  <a:schemeClr val="tx1"/>
                </a:solidFill>
                <a:latin typeface="+mj-lt"/>
              </a:defRPr>
            </a:lvl1pPr>
          </a:lstStyle>
          <a:p>
            <a:pPr lvl="0"/>
            <a:r>
              <a:rPr lang="en-US" dirty="0"/>
              <a:t>Click to edit Master text styles</a:t>
            </a:r>
          </a:p>
        </p:txBody>
      </p:sp>
      <p:sp>
        <p:nvSpPr>
          <p:cNvPr id="51" name="Text Placeholder 32"/>
          <p:cNvSpPr>
            <a:spLocks noGrp="1"/>
          </p:cNvSpPr>
          <p:nvPr>
            <p:ph type="body" sz="quarter" idx="24" hasCustomPrompt="1"/>
          </p:nvPr>
        </p:nvSpPr>
        <p:spPr bwMode="gray">
          <a:xfrm>
            <a:off x="5393314" y="2838446"/>
            <a:ext cx="620389" cy="504000"/>
          </a:xfrm>
          <a:prstGeom prst="ellipse">
            <a:avLst/>
          </a:prstGeom>
          <a:solidFill>
            <a:schemeClr val="accent1"/>
          </a:solidFill>
          <a:ln>
            <a:noFill/>
          </a:ln>
        </p:spPr>
        <p:txBody>
          <a:bodyPr wrap="none" lIns="0" tIns="0" rIns="0" bIns="0" anchor="ctr">
            <a:noAutofit/>
          </a:bodyPr>
          <a:lstStyle>
            <a:lvl1pPr algn="ctr">
              <a:buNone/>
              <a:defRPr sz="1500">
                <a:solidFill>
                  <a:schemeClr val="accent2"/>
                </a:solidFill>
                <a:latin typeface="Arial" pitchFamily="34" charset="0"/>
              </a:defRPr>
            </a:lvl1pPr>
          </a:lstStyle>
          <a:p>
            <a:pPr lvl="0"/>
            <a:r>
              <a:rPr lang="en-US" dirty="0"/>
              <a:t>x</a:t>
            </a:r>
          </a:p>
        </p:txBody>
      </p:sp>
      <p:sp>
        <p:nvSpPr>
          <p:cNvPr id="52" name="Text Placeholder 32"/>
          <p:cNvSpPr>
            <a:spLocks noGrp="1"/>
          </p:cNvSpPr>
          <p:nvPr>
            <p:ph type="body" sz="quarter" idx="25" hasCustomPrompt="1"/>
          </p:nvPr>
        </p:nvSpPr>
        <p:spPr bwMode="gray">
          <a:xfrm>
            <a:off x="4666383" y="3969163"/>
            <a:ext cx="620389" cy="504000"/>
          </a:xfrm>
          <a:prstGeom prst="ellipse">
            <a:avLst/>
          </a:prstGeom>
          <a:solidFill>
            <a:schemeClr val="accent1"/>
          </a:solidFill>
          <a:ln>
            <a:noFill/>
          </a:ln>
        </p:spPr>
        <p:txBody>
          <a:bodyPr wrap="none" lIns="0" tIns="0" rIns="0" bIns="0" anchor="ctr">
            <a:noAutofit/>
          </a:bodyPr>
          <a:lstStyle>
            <a:lvl1pPr algn="ctr">
              <a:buNone/>
              <a:defRPr sz="1500">
                <a:solidFill>
                  <a:schemeClr val="accent2"/>
                </a:solidFill>
                <a:latin typeface="Arial" pitchFamily="34" charset="0"/>
              </a:defRPr>
            </a:lvl1pPr>
          </a:lstStyle>
          <a:p>
            <a:pPr lvl="0"/>
            <a:r>
              <a:rPr lang="en-US" dirty="0"/>
              <a:t>x</a:t>
            </a:r>
          </a:p>
        </p:txBody>
      </p:sp>
      <p:sp>
        <p:nvSpPr>
          <p:cNvPr id="53" name="Text Placeholder 32"/>
          <p:cNvSpPr>
            <a:spLocks noGrp="1"/>
          </p:cNvSpPr>
          <p:nvPr>
            <p:ph type="body" sz="quarter" idx="26" hasCustomPrompt="1"/>
          </p:nvPr>
        </p:nvSpPr>
        <p:spPr bwMode="gray">
          <a:xfrm>
            <a:off x="8054816" y="3969163"/>
            <a:ext cx="620389" cy="504000"/>
          </a:xfrm>
          <a:prstGeom prst="ellipse">
            <a:avLst/>
          </a:prstGeom>
          <a:solidFill>
            <a:schemeClr val="accent1"/>
          </a:solidFill>
          <a:ln>
            <a:noFill/>
          </a:ln>
        </p:spPr>
        <p:txBody>
          <a:bodyPr wrap="none" lIns="0" tIns="0" rIns="0" bIns="0" anchor="ctr">
            <a:noAutofit/>
          </a:bodyPr>
          <a:lstStyle>
            <a:lvl1pPr algn="ctr">
              <a:buNone/>
              <a:defRPr sz="1500">
                <a:solidFill>
                  <a:schemeClr val="accent2"/>
                </a:solidFill>
                <a:latin typeface="Arial" pitchFamily="34" charset="0"/>
              </a:defRPr>
            </a:lvl1pPr>
          </a:lstStyle>
          <a:p>
            <a:pPr lvl="0"/>
            <a:r>
              <a:rPr lang="en-US" dirty="0"/>
              <a:t>x</a:t>
            </a:r>
          </a:p>
        </p:txBody>
      </p:sp>
      <p:sp>
        <p:nvSpPr>
          <p:cNvPr id="54" name="Text Placeholder 32"/>
          <p:cNvSpPr>
            <a:spLocks noGrp="1"/>
          </p:cNvSpPr>
          <p:nvPr>
            <p:ph type="body" sz="quarter" idx="27" hasCustomPrompt="1"/>
          </p:nvPr>
        </p:nvSpPr>
        <p:spPr bwMode="gray">
          <a:xfrm>
            <a:off x="7323044" y="5116594"/>
            <a:ext cx="620389" cy="504000"/>
          </a:xfrm>
          <a:prstGeom prst="ellipse">
            <a:avLst/>
          </a:prstGeom>
          <a:solidFill>
            <a:schemeClr val="accent1"/>
          </a:solidFill>
          <a:ln>
            <a:noFill/>
          </a:ln>
        </p:spPr>
        <p:txBody>
          <a:bodyPr wrap="none" lIns="0" tIns="0" rIns="0" bIns="0" anchor="ctr">
            <a:noAutofit/>
          </a:bodyPr>
          <a:lstStyle>
            <a:lvl1pPr algn="ctr">
              <a:buNone/>
              <a:defRPr sz="1500">
                <a:solidFill>
                  <a:schemeClr val="accent2"/>
                </a:solidFill>
                <a:latin typeface="Arial" pitchFamily="34" charset="0"/>
              </a:defRPr>
            </a:lvl1pPr>
          </a:lstStyle>
          <a:p>
            <a:pPr lvl="0"/>
            <a:r>
              <a:rPr lang="en-US" dirty="0"/>
              <a:t>x</a:t>
            </a:r>
          </a:p>
        </p:txBody>
      </p:sp>
      <p:sp>
        <p:nvSpPr>
          <p:cNvPr id="55" name="Text Placeholder 32"/>
          <p:cNvSpPr>
            <a:spLocks noGrp="1"/>
          </p:cNvSpPr>
          <p:nvPr>
            <p:ph type="body" sz="quarter" idx="28" hasCustomPrompt="1"/>
          </p:nvPr>
        </p:nvSpPr>
        <p:spPr bwMode="gray">
          <a:xfrm>
            <a:off x="5393314" y="5120528"/>
            <a:ext cx="620389" cy="504000"/>
          </a:xfrm>
          <a:prstGeom prst="ellipse">
            <a:avLst/>
          </a:prstGeom>
          <a:solidFill>
            <a:schemeClr val="accent1"/>
          </a:solidFill>
          <a:ln>
            <a:noFill/>
          </a:ln>
        </p:spPr>
        <p:txBody>
          <a:bodyPr wrap="none" lIns="0" tIns="0" rIns="0" bIns="0" anchor="ctr">
            <a:noAutofit/>
          </a:bodyPr>
          <a:lstStyle>
            <a:lvl1pPr algn="ctr">
              <a:buNone/>
              <a:defRPr sz="1500">
                <a:solidFill>
                  <a:schemeClr val="accent2"/>
                </a:solidFill>
                <a:latin typeface="Arial" pitchFamily="34" charset="0"/>
              </a:defRPr>
            </a:lvl1pPr>
          </a:lstStyle>
          <a:p>
            <a:pPr lvl="0"/>
            <a:r>
              <a:rPr lang="en-US" dirty="0"/>
              <a:t>x</a:t>
            </a:r>
          </a:p>
        </p:txBody>
      </p:sp>
    </p:spTree>
    <p:extLst>
      <p:ext uri="{BB962C8B-B14F-4D97-AF65-F5344CB8AC3E}">
        <p14:creationId xmlns:p14="http://schemas.microsoft.com/office/powerpoint/2010/main" val="331464181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Process (2)">
    <p:spTree>
      <p:nvGrpSpPr>
        <p:cNvPr id="1" name=""/>
        <p:cNvGrpSpPr/>
        <p:nvPr/>
      </p:nvGrpSpPr>
      <p:grpSpPr>
        <a:xfrm>
          <a:off x="0" y="0"/>
          <a:ext cx="0" cy="0"/>
          <a:chOff x="0" y="0"/>
          <a:chExt cx="0" cy="0"/>
        </a:xfrm>
      </p:grpSpPr>
      <p:sp>
        <p:nvSpPr>
          <p:cNvPr id="12" name="Text Placeholder 9"/>
          <p:cNvSpPr>
            <a:spLocks noGrp="1"/>
          </p:cNvSpPr>
          <p:nvPr>
            <p:ph type="body" sz="quarter" idx="14" hasCustomPrompt="1"/>
          </p:nvPr>
        </p:nvSpPr>
        <p:spPr bwMode="gray">
          <a:xfrm>
            <a:off x="1664896" y="714359"/>
            <a:ext cx="10016719" cy="1058881"/>
          </a:xfrm>
          <a:prstGeom prst="rect">
            <a:avLst/>
          </a:prstGeom>
        </p:spPr>
        <p:txBody>
          <a:bodyPr lIns="0" tIns="0" rIns="0" bIns="0">
            <a:noAutofit/>
          </a:bodyPr>
          <a:lstStyle>
            <a:lvl1pPr marL="0" indent="0">
              <a:spcBef>
                <a:spcPts val="0"/>
              </a:spcBef>
              <a:buNone/>
              <a:defRPr sz="1500" b="1" baseline="0">
                <a:solidFill>
                  <a:schemeClr val="tx1"/>
                </a:solidFill>
                <a:latin typeface="+mj-lt"/>
              </a:defRPr>
            </a:lvl1pPr>
          </a:lstStyle>
          <a:p>
            <a:pPr lvl="0"/>
            <a:r>
              <a:rPr lang="en-US" dirty="0"/>
              <a:t>Click to edit Master text styles</a:t>
            </a:r>
          </a:p>
        </p:txBody>
      </p:sp>
      <p:sp>
        <p:nvSpPr>
          <p:cNvPr id="13" name="Text Placeholder 17"/>
          <p:cNvSpPr>
            <a:spLocks noGrp="1"/>
          </p:cNvSpPr>
          <p:nvPr>
            <p:ph type="body" sz="quarter" idx="13" hasCustomPrompt="1"/>
          </p:nvPr>
        </p:nvSpPr>
        <p:spPr bwMode="gray">
          <a:xfrm>
            <a:off x="1664895" y="2786058"/>
            <a:ext cx="4871577" cy="3451230"/>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18" name="Text Placeholder 23"/>
          <p:cNvSpPr>
            <a:spLocks noGrp="1"/>
          </p:cNvSpPr>
          <p:nvPr>
            <p:ph type="body" sz="quarter" idx="18" hasCustomPrompt="1"/>
          </p:nvPr>
        </p:nvSpPr>
        <p:spPr bwMode="gray">
          <a:xfrm>
            <a:off x="1664895" y="2205041"/>
            <a:ext cx="4994654" cy="509581"/>
          </a:xfrm>
          <a:prstGeom prst="homePlate">
            <a:avLst>
              <a:gd name="adj" fmla="val 15732"/>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21" name="Text Placeholder 23"/>
          <p:cNvSpPr>
            <a:spLocks noGrp="1"/>
          </p:cNvSpPr>
          <p:nvPr>
            <p:ph type="body" sz="quarter" idx="43" hasCustomPrompt="1"/>
          </p:nvPr>
        </p:nvSpPr>
        <p:spPr bwMode="gray">
          <a:xfrm>
            <a:off x="6659548" y="2205041"/>
            <a:ext cx="5022066" cy="509581"/>
          </a:xfrm>
          <a:prstGeom prst="chevron">
            <a:avLst>
              <a:gd name="adj" fmla="val 16239"/>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24" name="Text Placeholder 17"/>
          <p:cNvSpPr>
            <a:spLocks noGrp="1"/>
          </p:cNvSpPr>
          <p:nvPr>
            <p:ph type="body" sz="quarter" idx="46" hasCustomPrompt="1"/>
          </p:nvPr>
        </p:nvSpPr>
        <p:spPr bwMode="gray">
          <a:xfrm>
            <a:off x="6659548" y="2786058"/>
            <a:ext cx="4871577" cy="3451230"/>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Tree>
    <p:extLst>
      <p:ext uri="{BB962C8B-B14F-4D97-AF65-F5344CB8AC3E}">
        <p14:creationId xmlns:p14="http://schemas.microsoft.com/office/powerpoint/2010/main" val="111732434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Process (3)">
    <p:spTree>
      <p:nvGrpSpPr>
        <p:cNvPr id="1" name=""/>
        <p:cNvGrpSpPr/>
        <p:nvPr/>
      </p:nvGrpSpPr>
      <p:grpSpPr>
        <a:xfrm>
          <a:off x="0" y="0"/>
          <a:ext cx="0" cy="0"/>
          <a:chOff x="0" y="0"/>
          <a:chExt cx="0" cy="0"/>
        </a:xfrm>
      </p:grpSpPr>
      <p:sp>
        <p:nvSpPr>
          <p:cNvPr id="15" name="Text Placeholder 9"/>
          <p:cNvSpPr>
            <a:spLocks noGrp="1"/>
          </p:cNvSpPr>
          <p:nvPr>
            <p:ph type="body" sz="quarter" idx="14" hasCustomPrompt="1"/>
          </p:nvPr>
        </p:nvSpPr>
        <p:spPr bwMode="gray">
          <a:xfrm>
            <a:off x="1664896" y="714359"/>
            <a:ext cx="10016719" cy="1058881"/>
          </a:xfrm>
          <a:prstGeom prst="rect">
            <a:avLst/>
          </a:prstGeom>
        </p:spPr>
        <p:txBody>
          <a:bodyPr lIns="0" tIns="0" rIns="0" bIns="0">
            <a:noAutofit/>
          </a:bodyPr>
          <a:lstStyle>
            <a:lvl1pPr marL="0" indent="0">
              <a:spcBef>
                <a:spcPts val="0"/>
              </a:spcBef>
              <a:buNone/>
              <a:defRPr sz="1500" b="1" baseline="0">
                <a:solidFill>
                  <a:schemeClr val="tx1"/>
                </a:solidFill>
                <a:latin typeface="+mj-lt"/>
              </a:defRPr>
            </a:lvl1pPr>
          </a:lstStyle>
          <a:p>
            <a:pPr lvl="0"/>
            <a:r>
              <a:rPr lang="en-US" dirty="0"/>
              <a:t>Click to edit Master text styles</a:t>
            </a:r>
          </a:p>
        </p:txBody>
      </p:sp>
      <p:sp>
        <p:nvSpPr>
          <p:cNvPr id="17" name="Text Placeholder 17"/>
          <p:cNvSpPr>
            <a:spLocks noGrp="1"/>
          </p:cNvSpPr>
          <p:nvPr>
            <p:ph type="body" sz="quarter" idx="13" hasCustomPrompt="1"/>
          </p:nvPr>
        </p:nvSpPr>
        <p:spPr bwMode="gray">
          <a:xfrm>
            <a:off x="1664895" y="2786058"/>
            <a:ext cx="3200808" cy="3451230"/>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18" name="Text Placeholder 23"/>
          <p:cNvSpPr>
            <a:spLocks noGrp="1"/>
          </p:cNvSpPr>
          <p:nvPr>
            <p:ph type="body" sz="quarter" idx="18" hasCustomPrompt="1"/>
          </p:nvPr>
        </p:nvSpPr>
        <p:spPr bwMode="gray">
          <a:xfrm>
            <a:off x="1664894" y="2205041"/>
            <a:ext cx="3323510" cy="509581"/>
          </a:xfrm>
          <a:prstGeom prst="homePlate">
            <a:avLst>
              <a:gd name="adj" fmla="val 15732"/>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28" name="Text Placeholder 17"/>
          <p:cNvSpPr>
            <a:spLocks noGrp="1"/>
          </p:cNvSpPr>
          <p:nvPr>
            <p:ph type="body" sz="quarter" idx="45" hasCustomPrompt="1"/>
          </p:nvPr>
        </p:nvSpPr>
        <p:spPr bwMode="gray">
          <a:xfrm>
            <a:off x="4989046" y="2786058"/>
            <a:ext cx="3200808" cy="3451230"/>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31" name="Text Placeholder 17"/>
          <p:cNvSpPr>
            <a:spLocks noGrp="1"/>
          </p:cNvSpPr>
          <p:nvPr>
            <p:ph type="body" sz="quarter" idx="47" hasCustomPrompt="1"/>
          </p:nvPr>
        </p:nvSpPr>
        <p:spPr bwMode="gray">
          <a:xfrm>
            <a:off x="8313200" y="2786058"/>
            <a:ext cx="3200808" cy="3451230"/>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37" name="Text Placeholder 23"/>
          <p:cNvSpPr>
            <a:spLocks noGrp="1"/>
          </p:cNvSpPr>
          <p:nvPr>
            <p:ph type="body" sz="quarter" idx="49" hasCustomPrompt="1"/>
          </p:nvPr>
        </p:nvSpPr>
        <p:spPr bwMode="gray">
          <a:xfrm>
            <a:off x="4989046" y="2205041"/>
            <a:ext cx="3323510" cy="509581"/>
          </a:xfrm>
          <a:prstGeom prst="chevron">
            <a:avLst>
              <a:gd name="adj" fmla="val 16239"/>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38" name="Text Placeholder 23"/>
          <p:cNvSpPr>
            <a:spLocks noGrp="1"/>
          </p:cNvSpPr>
          <p:nvPr>
            <p:ph type="body" sz="quarter" idx="50" hasCustomPrompt="1"/>
          </p:nvPr>
        </p:nvSpPr>
        <p:spPr bwMode="gray">
          <a:xfrm>
            <a:off x="8313199" y="2205041"/>
            <a:ext cx="3323510" cy="509581"/>
          </a:xfrm>
          <a:prstGeom prst="chevron">
            <a:avLst>
              <a:gd name="adj" fmla="val 16239"/>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Tree>
    <p:extLst>
      <p:ext uri="{BB962C8B-B14F-4D97-AF65-F5344CB8AC3E}">
        <p14:creationId xmlns:p14="http://schemas.microsoft.com/office/powerpoint/2010/main" val="34306714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Process (4)">
    <p:spTree>
      <p:nvGrpSpPr>
        <p:cNvPr id="1" name=""/>
        <p:cNvGrpSpPr/>
        <p:nvPr/>
      </p:nvGrpSpPr>
      <p:grpSpPr>
        <a:xfrm>
          <a:off x="0" y="0"/>
          <a:ext cx="0" cy="0"/>
          <a:chOff x="0" y="0"/>
          <a:chExt cx="0" cy="0"/>
        </a:xfrm>
      </p:grpSpPr>
      <p:sp>
        <p:nvSpPr>
          <p:cNvPr id="19" name="Text Placeholder 9"/>
          <p:cNvSpPr>
            <a:spLocks noGrp="1"/>
          </p:cNvSpPr>
          <p:nvPr>
            <p:ph type="body" sz="quarter" idx="14" hasCustomPrompt="1"/>
          </p:nvPr>
        </p:nvSpPr>
        <p:spPr bwMode="gray">
          <a:xfrm>
            <a:off x="1664896" y="714359"/>
            <a:ext cx="10016719" cy="1058881"/>
          </a:xfrm>
          <a:prstGeom prst="rect">
            <a:avLst/>
          </a:prstGeom>
        </p:spPr>
        <p:txBody>
          <a:bodyPr lIns="0" tIns="0" rIns="0" bIns="0">
            <a:noAutofit/>
          </a:bodyPr>
          <a:lstStyle>
            <a:lvl1pPr marL="0" indent="0">
              <a:spcBef>
                <a:spcPts val="0"/>
              </a:spcBef>
              <a:buNone/>
              <a:defRPr sz="1500" b="1" baseline="0">
                <a:solidFill>
                  <a:schemeClr val="tx1"/>
                </a:solidFill>
                <a:latin typeface="+mj-lt"/>
              </a:defRPr>
            </a:lvl1pPr>
          </a:lstStyle>
          <a:p>
            <a:pPr lvl="0"/>
            <a:r>
              <a:rPr lang="en-US" dirty="0"/>
              <a:t>Click to edit Master text styles</a:t>
            </a:r>
          </a:p>
        </p:txBody>
      </p:sp>
      <p:sp>
        <p:nvSpPr>
          <p:cNvPr id="21" name="Text Placeholder 17"/>
          <p:cNvSpPr>
            <a:spLocks noGrp="1"/>
          </p:cNvSpPr>
          <p:nvPr>
            <p:ph type="body" sz="quarter" idx="13" hasCustomPrompt="1"/>
          </p:nvPr>
        </p:nvSpPr>
        <p:spPr bwMode="gray">
          <a:xfrm>
            <a:off x="1664895" y="2786058"/>
            <a:ext cx="2409392" cy="3451230"/>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24" name="Text Placeholder 23"/>
          <p:cNvSpPr>
            <a:spLocks noGrp="1"/>
          </p:cNvSpPr>
          <p:nvPr>
            <p:ph type="body" sz="quarter" idx="18" hasCustomPrompt="1"/>
          </p:nvPr>
        </p:nvSpPr>
        <p:spPr bwMode="gray">
          <a:xfrm>
            <a:off x="1664894" y="2205041"/>
            <a:ext cx="2497328" cy="509581"/>
          </a:xfrm>
          <a:prstGeom prst="homePlate">
            <a:avLst>
              <a:gd name="adj" fmla="val 15732"/>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27" name="Text Placeholder 23"/>
          <p:cNvSpPr>
            <a:spLocks noGrp="1"/>
          </p:cNvSpPr>
          <p:nvPr>
            <p:ph type="body" sz="quarter" idx="42" hasCustomPrompt="1"/>
          </p:nvPr>
        </p:nvSpPr>
        <p:spPr bwMode="gray">
          <a:xfrm>
            <a:off x="4162221" y="2205041"/>
            <a:ext cx="2497328" cy="509581"/>
          </a:xfrm>
          <a:prstGeom prst="chevron">
            <a:avLst>
              <a:gd name="adj" fmla="val 16239"/>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31" name="Text Placeholder 23"/>
          <p:cNvSpPr>
            <a:spLocks noGrp="1"/>
          </p:cNvSpPr>
          <p:nvPr>
            <p:ph type="body" sz="quarter" idx="43" hasCustomPrompt="1"/>
          </p:nvPr>
        </p:nvSpPr>
        <p:spPr bwMode="gray">
          <a:xfrm>
            <a:off x="6659549" y="2205041"/>
            <a:ext cx="2497328" cy="509581"/>
          </a:xfrm>
          <a:prstGeom prst="chevron">
            <a:avLst>
              <a:gd name="adj" fmla="val 16239"/>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33" name="Text Placeholder 23"/>
          <p:cNvSpPr>
            <a:spLocks noGrp="1"/>
          </p:cNvSpPr>
          <p:nvPr>
            <p:ph type="body" sz="quarter" idx="44" hasCustomPrompt="1"/>
          </p:nvPr>
        </p:nvSpPr>
        <p:spPr bwMode="gray">
          <a:xfrm>
            <a:off x="9156874" y="2205041"/>
            <a:ext cx="2497328" cy="509581"/>
          </a:xfrm>
          <a:prstGeom prst="chevron">
            <a:avLst>
              <a:gd name="adj" fmla="val 16239"/>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35" name="Text Placeholder 17"/>
          <p:cNvSpPr>
            <a:spLocks noGrp="1"/>
          </p:cNvSpPr>
          <p:nvPr>
            <p:ph type="body" sz="quarter" idx="45" hasCustomPrompt="1"/>
          </p:nvPr>
        </p:nvSpPr>
        <p:spPr bwMode="gray">
          <a:xfrm>
            <a:off x="4162222" y="2786058"/>
            <a:ext cx="2409392" cy="3451230"/>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36" name="Text Placeholder 17"/>
          <p:cNvSpPr>
            <a:spLocks noGrp="1"/>
          </p:cNvSpPr>
          <p:nvPr>
            <p:ph type="body" sz="quarter" idx="46" hasCustomPrompt="1"/>
          </p:nvPr>
        </p:nvSpPr>
        <p:spPr bwMode="gray">
          <a:xfrm>
            <a:off x="6659550" y="2786058"/>
            <a:ext cx="2409392" cy="3451230"/>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37" name="Text Placeholder 17"/>
          <p:cNvSpPr>
            <a:spLocks noGrp="1"/>
          </p:cNvSpPr>
          <p:nvPr>
            <p:ph type="body" sz="quarter" idx="47" hasCustomPrompt="1"/>
          </p:nvPr>
        </p:nvSpPr>
        <p:spPr bwMode="gray">
          <a:xfrm>
            <a:off x="9156876" y="2786058"/>
            <a:ext cx="2409392" cy="3451230"/>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Tree>
    <p:extLst>
      <p:ext uri="{BB962C8B-B14F-4D97-AF65-F5344CB8AC3E}">
        <p14:creationId xmlns:p14="http://schemas.microsoft.com/office/powerpoint/2010/main" val="330181811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Process (5)">
    <p:spTree>
      <p:nvGrpSpPr>
        <p:cNvPr id="1" name=""/>
        <p:cNvGrpSpPr/>
        <p:nvPr/>
      </p:nvGrpSpPr>
      <p:grpSpPr>
        <a:xfrm>
          <a:off x="0" y="0"/>
          <a:ext cx="0" cy="0"/>
          <a:chOff x="0" y="0"/>
          <a:chExt cx="0" cy="0"/>
        </a:xfrm>
      </p:grpSpPr>
      <p:sp>
        <p:nvSpPr>
          <p:cNvPr id="25" name="Text Placeholder 9"/>
          <p:cNvSpPr>
            <a:spLocks noGrp="1"/>
          </p:cNvSpPr>
          <p:nvPr>
            <p:ph type="body" sz="quarter" idx="14" hasCustomPrompt="1"/>
          </p:nvPr>
        </p:nvSpPr>
        <p:spPr bwMode="gray">
          <a:xfrm>
            <a:off x="1664896" y="714359"/>
            <a:ext cx="10016719" cy="1058881"/>
          </a:xfrm>
          <a:prstGeom prst="rect">
            <a:avLst/>
          </a:prstGeom>
        </p:spPr>
        <p:txBody>
          <a:bodyPr lIns="0" tIns="0" rIns="0" bIns="0">
            <a:noAutofit/>
          </a:bodyPr>
          <a:lstStyle>
            <a:lvl1pPr marL="0" indent="0">
              <a:spcBef>
                <a:spcPts val="0"/>
              </a:spcBef>
              <a:buNone/>
              <a:defRPr sz="1500" b="1" baseline="0">
                <a:solidFill>
                  <a:schemeClr val="tx1"/>
                </a:solidFill>
                <a:latin typeface="+mj-lt"/>
              </a:defRPr>
            </a:lvl1pPr>
          </a:lstStyle>
          <a:p>
            <a:pPr lvl="0"/>
            <a:r>
              <a:rPr lang="en-US" dirty="0"/>
              <a:t>Click to edit Master text styles</a:t>
            </a:r>
          </a:p>
        </p:txBody>
      </p:sp>
      <p:sp>
        <p:nvSpPr>
          <p:cNvPr id="26" name="Text Placeholder 17"/>
          <p:cNvSpPr>
            <a:spLocks noGrp="1"/>
          </p:cNvSpPr>
          <p:nvPr>
            <p:ph type="body" sz="quarter" idx="13" hasCustomPrompt="1"/>
          </p:nvPr>
        </p:nvSpPr>
        <p:spPr bwMode="gray">
          <a:xfrm>
            <a:off x="1664895" y="2786058"/>
            <a:ext cx="2409392" cy="1385668"/>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27" name="Text Placeholder 23"/>
          <p:cNvSpPr>
            <a:spLocks noGrp="1"/>
          </p:cNvSpPr>
          <p:nvPr>
            <p:ph type="body" sz="quarter" idx="18" hasCustomPrompt="1"/>
          </p:nvPr>
        </p:nvSpPr>
        <p:spPr bwMode="gray">
          <a:xfrm>
            <a:off x="1664894" y="2205041"/>
            <a:ext cx="2497328" cy="509581"/>
          </a:xfrm>
          <a:prstGeom prst="homePlate">
            <a:avLst>
              <a:gd name="adj" fmla="val 15732"/>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28" name="Text Placeholder 23"/>
          <p:cNvSpPr>
            <a:spLocks noGrp="1"/>
          </p:cNvSpPr>
          <p:nvPr>
            <p:ph type="body" sz="quarter" idx="42" hasCustomPrompt="1"/>
          </p:nvPr>
        </p:nvSpPr>
        <p:spPr bwMode="gray">
          <a:xfrm>
            <a:off x="4162221" y="2205041"/>
            <a:ext cx="2497328" cy="509581"/>
          </a:xfrm>
          <a:prstGeom prst="chevron">
            <a:avLst>
              <a:gd name="adj" fmla="val 16239"/>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29" name="Text Placeholder 23"/>
          <p:cNvSpPr>
            <a:spLocks noGrp="1"/>
          </p:cNvSpPr>
          <p:nvPr>
            <p:ph type="body" sz="quarter" idx="43" hasCustomPrompt="1"/>
          </p:nvPr>
        </p:nvSpPr>
        <p:spPr bwMode="gray">
          <a:xfrm>
            <a:off x="6659549" y="2205041"/>
            <a:ext cx="2497328" cy="509581"/>
          </a:xfrm>
          <a:prstGeom prst="chevron">
            <a:avLst>
              <a:gd name="adj" fmla="val 16239"/>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30" name="Text Placeholder 23"/>
          <p:cNvSpPr>
            <a:spLocks noGrp="1"/>
          </p:cNvSpPr>
          <p:nvPr>
            <p:ph type="body" sz="quarter" idx="44" hasCustomPrompt="1"/>
          </p:nvPr>
        </p:nvSpPr>
        <p:spPr bwMode="gray">
          <a:xfrm>
            <a:off x="9156874" y="2205041"/>
            <a:ext cx="2497328" cy="509581"/>
          </a:xfrm>
          <a:prstGeom prst="chevron">
            <a:avLst>
              <a:gd name="adj" fmla="val 16239"/>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31" name="Text Placeholder 17"/>
          <p:cNvSpPr>
            <a:spLocks noGrp="1"/>
          </p:cNvSpPr>
          <p:nvPr>
            <p:ph type="body" sz="quarter" idx="45" hasCustomPrompt="1"/>
          </p:nvPr>
        </p:nvSpPr>
        <p:spPr bwMode="gray">
          <a:xfrm>
            <a:off x="4162222" y="2786058"/>
            <a:ext cx="2409392" cy="1385668"/>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40" name="Text Placeholder 17"/>
          <p:cNvSpPr>
            <a:spLocks noGrp="1"/>
          </p:cNvSpPr>
          <p:nvPr>
            <p:ph type="body" sz="quarter" idx="46" hasCustomPrompt="1"/>
          </p:nvPr>
        </p:nvSpPr>
        <p:spPr bwMode="gray">
          <a:xfrm>
            <a:off x="6659550" y="2786058"/>
            <a:ext cx="2409392" cy="1385668"/>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41" name="Text Placeholder 17"/>
          <p:cNvSpPr>
            <a:spLocks noGrp="1"/>
          </p:cNvSpPr>
          <p:nvPr>
            <p:ph type="body" sz="quarter" idx="47" hasCustomPrompt="1"/>
          </p:nvPr>
        </p:nvSpPr>
        <p:spPr bwMode="gray">
          <a:xfrm>
            <a:off x="9156876" y="2786058"/>
            <a:ext cx="2409392" cy="1385668"/>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42" name="Text Placeholder 17"/>
          <p:cNvSpPr>
            <a:spLocks noGrp="1"/>
          </p:cNvSpPr>
          <p:nvPr>
            <p:ph type="body" sz="quarter" idx="48" hasCustomPrompt="1"/>
          </p:nvPr>
        </p:nvSpPr>
        <p:spPr bwMode="gray">
          <a:xfrm>
            <a:off x="1664895" y="4851620"/>
            <a:ext cx="2409392" cy="1385668"/>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44" name="Text Placeholder 23"/>
          <p:cNvSpPr>
            <a:spLocks noGrp="1"/>
          </p:cNvSpPr>
          <p:nvPr>
            <p:ph type="body" sz="quarter" idx="49" hasCustomPrompt="1"/>
          </p:nvPr>
        </p:nvSpPr>
        <p:spPr bwMode="gray">
          <a:xfrm>
            <a:off x="1664894" y="4270603"/>
            <a:ext cx="2497328" cy="509581"/>
          </a:xfrm>
          <a:prstGeom prst="chevron">
            <a:avLst>
              <a:gd name="adj" fmla="val 16239"/>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Tree>
    <p:extLst>
      <p:ext uri="{BB962C8B-B14F-4D97-AF65-F5344CB8AC3E}">
        <p14:creationId xmlns:p14="http://schemas.microsoft.com/office/powerpoint/2010/main" val="2925405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Folie Text">
    <p:bg>
      <p:bgPr>
        <a:solidFill>
          <a:schemeClr val="bg1"/>
        </a:solidFill>
        <a:effectLst/>
      </p:bgPr>
    </p:bg>
    <p:spTree>
      <p:nvGrpSpPr>
        <p:cNvPr id="1" name=""/>
        <p:cNvGrpSpPr/>
        <p:nvPr/>
      </p:nvGrpSpPr>
      <p:grpSpPr>
        <a:xfrm>
          <a:off x="0" y="0"/>
          <a:ext cx="0" cy="0"/>
          <a:chOff x="0" y="0"/>
          <a:chExt cx="0" cy="0"/>
        </a:xfrm>
      </p:grpSpPr>
      <p:sp>
        <p:nvSpPr>
          <p:cNvPr id="4" name="Text Placeholder 10"/>
          <p:cNvSpPr>
            <a:spLocks noGrp="1"/>
          </p:cNvSpPr>
          <p:nvPr>
            <p:ph type="body" sz="quarter" idx="10" hasCustomPrompt="1"/>
          </p:nvPr>
        </p:nvSpPr>
        <p:spPr>
          <a:xfrm>
            <a:off x="1584000" y="1482707"/>
            <a:ext cx="9000000" cy="814390"/>
          </a:xfrm>
          <a:prstGeom prst="rect">
            <a:avLst/>
          </a:prstGeom>
        </p:spPr>
        <p:txBody>
          <a:bodyPr vert="horz" lIns="0" tIns="0" rIns="0" bIns="0"/>
          <a:lstStyle>
            <a:lvl1pPr marL="0" indent="0">
              <a:lnSpc>
                <a:spcPts val="2600"/>
              </a:lnSpc>
              <a:spcBef>
                <a:spcPts val="0"/>
              </a:spcBef>
              <a:buNone/>
              <a:defRPr sz="2000" b="0" i="0" baseline="0">
                <a:solidFill>
                  <a:srgbClr val="00325F"/>
                </a:solidFill>
                <a:latin typeface="+mj-lt"/>
                <a:cs typeface="Arial"/>
              </a:defRPr>
            </a:lvl1pPr>
          </a:lstStyle>
          <a:p>
            <a:pPr lvl="0"/>
            <a:r>
              <a:rPr lang="de-DE" dirty="0"/>
              <a:t>Subheadline bearbeiten</a:t>
            </a:r>
          </a:p>
          <a:p>
            <a:pPr lvl="0"/>
            <a:r>
              <a:rPr lang="de-DE" dirty="0"/>
              <a:t>2. Zeile Subheadline</a:t>
            </a:r>
          </a:p>
        </p:txBody>
      </p:sp>
      <p:sp>
        <p:nvSpPr>
          <p:cNvPr id="2" name="Titel 1">
            <a:extLst>
              <a:ext uri="{FF2B5EF4-FFF2-40B4-BE49-F238E27FC236}">
                <a16:creationId xmlns:a16="http://schemas.microsoft.com/office/drawing/2014/main" id="{A3605A9C-DA61-424E-9E79-D5B0D0AF6696}"/>
              </a:ext>
            </a:extLst>
          </p:cNvPr>
          <p:cNvSpPr>
            <a:spLocks noGrp="1"/>
          </p:cNvSpPr>
          <p:nvPr>
            <p:ph type="title"/>
          </p:nvPr>
        </p:nvSpPr>
        <p:spPr/>
        <p:txBody>
          <a:bodyPr/>
          <a:lstStyle/>
          <a:p>
            <a:r>
              <a:rPr lang="de-DE"/>
              <a:t>Titelmasterformat durch Klicken bearbeiten</a:t>
            </a:r>
          </a:p>
        </p:txBody>
      </p:sp>
      <p:sp>
        <p:nvSpPr>
          <p:cNvPr id="7" name="Inhaltsplatzhalter 6">
            <a:extLst>
              <a:ext uri="{FF2B5EF4-FFF2-40B4-BE49-F238E27FC236}">
                <a16:creationId xmlns:a16="http://schemas.microsoft.com/office/drawing/2014/main" id="{8DD89D19-93DF-407D-94D6-A10AA320A0F5}"/>
              </a:ext>
            </a:extLst>
          </p:cNvPr>
          <p:cNvSpPr>
            <a:spLocks noGrp="1"/>
          </p:cNvSpPr>
          <p:nvPr>
            <p:ph sz="quarter" idx="15"/>
          </p:nvPr>
        </p:nvSpPr>
        <p:spPr>
          <a:xfrm>
            <a:off x="1584000" y="2462400"/>
            <a:ext cx="9000000" cy="3816000"/>
          </a:xfrm>
        </p:spPr>
        <p:txBody>
          <a:bodyPr/>
          <a:lstStyle/>
          <a:p>
            <a:pPr lvl="0"/>
            <a:r>
              <a:rPr lang="de-DE"/>
              <a:t>Formatvorlagen des Textmasters bearbeiten</a:t>
            </a:r>
          </a:p>
          <a:p>
            <a:pPr lvl="1"/>
            <a:r>
              <a:rPr lang="de-DE"/>
              <a:t>Zweite Ebene</a:t>
            </a:r>
          </a:p>
        </p:txBody>
      </p:sp>
      <p:sp>
        <p:nvSpPr>
          <p:cNvPr id="10" name="Foliennummernplatzhalter 9">
            <a:extLst>
              <a:ext uri="{FF2B5EF4-FFF2-40B4-BE49-F238E27FC236}">
                <a16:creationId xmlns:a16="http://schemas.microsoft.com/office/drawing/2014/main" id="{41130AEB-53AE-4FBB-9C13-BEB4B4A70F7F}"/>
              </a:ext>
            </a:extLst>
          </p:cNvPr>
          <p:cNvSpPr>
            <a:spLocks noGrp="1"/>
          </p:cNvSpPr>
          <p:nvPr>
            <p:ph type="sldNum" sz="quarter" idx="18"/>
          </p:nvPr>
        </p:nvSpPr>
        <p:spPr/>
        <p:txBody>
          <a:bodyPr/>
          <a:lstStyle/>
          <a:p>
            <a:fld id="{BF344DED-EFD9-43CF-B03F-63CB95A15DF8}" type="slidenum">
              <a:rPr lang="de-DE" smtClean="0"/>
              <a:pPr/>
              <a:t>‹Nr.›</a:t>
            </a:fld>
            <a:endParaRPr lang="de-DE" dirty="0"/>
          </a:p>
        </p:txBody>
      </p:sp>
      <p:sp>
        <p:nvSpPr>
          <p:cNvPr id="13" name="Fußzeilenplatzhalter 2">
            <a:extLst>
              <a:ext uri="{FF2B5EF4-FFF2-40B4-BE49-F238E27FC236}">
                <a16:creationId xmlns:a16="http://schemas.microsoft.com/office/drawing/2014/main" id="{FE8CE9B4-8E7A-40DC-9044-65CFFDA97C32}"/>
              </a:ext>
            </a:extLst>
          </p:cNvPr>
          <p:cNvSpPr>
            <a:spLocks noGrp="1"/>
          </p:cNvSpPr>
          <p:nvPr>
            <p:ph type="ftr" sz="quarter" idx="13"/>
          </p:nvPr>
        </p:nvSpPr>
        <p:spPr>
          <a:xfrm>
            <a:off x="1296000" y="6408000"/>
            <a:ext cx="9288000" cy="144000"/>
          </a:xfrm>
          <a:prstGeom prst="rect">
            <a:avLst/>
          </a:prstGeom>
        </p:spPr>
        <p:txBody>
          <a:bodyPr/>
          <a:lstStyle/>
          <a:p>
            <a:r>
              <a:rPr lang="de-DE" dirty="0"/>
              <a:t>Abteilung 10/11 Organisationsentwicklung</a:t>
            </a:r>
          </a:p>
          <a:p>
            <a:endParaRPr lang="de-DE"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Process (6)">
    <p:spTree>
      <p:nvGrpSpPr>
        <p:cNvPr id="1" name=""/>
        <p:cNvGrpSpPr/>
        <p:nvPr/>
      </p:nvGrpSpPr>
      <p:grpSpPr>
        <a:xfrm>
          <a:off x="0" y="0"/>
          <a:ext cx="0" cy="0"/>
          <a:chOff x="0" y="0"/>
          <a:chExt cx="0" cy="0"/>
        </a:xfrm>
      </p:grpSpPr>
      <p:sp>
        <p:nvSpPr>
          <p:cNvPr id="29" name="Text Placeholder 9"/>
          <p:cNvSpPr>
            <a:spLocks noGrp="1"/>
          </p:cNvSpPr>
          <p:nvPr>
            <p:ph type="body" sz="quarter" idx="14" hasCustomPrompt="1"/>
          </p:nvPr>
        </p:nvSpPr>
        <p:spPr bwMode="gray">
          <a:xfrm>
            <a:off x="1664896" y="714359"/>
            <a:ext cx="10016719" cy="1058881"/>
          </a:xfrm>
          <a:prstGeom prst="rect">
            <a:avLst/>
          </a:prstGeom>
        </p:spPr>
        <p:txBody>
          <a:bodyPr lIns="0" tIns="0" rIns="0" bIns="0">
            <a:noAutofit/>
          </a:bodyPr>
          <a:lstStyle>
            <a:lvl1pPr marL="0" indent="0">
              <a:spcBef>
                <a:spcPts val="0"/>
              </a:spcBef>
              <a:buNone/>
              <a:defRPr sz="1500" b="1" baseline="0">
                <a:solidFill>
                  <a:schemeClr val="tx1"/>
                </a:solidFill>
                <a:latin typeface="+mj-lt"/>
              </a:defRPr>
            </a:lvl1pPr>
          </a:lstStyle>
          <a:p>
            <a:pPr lvl="0"/>
            <a:r>
              <a:rPr lang="en-US" dirty="0"/>
              <a:t>Click to edit Master text styles</a:t>
            </a:r>
          </a:p>
        </p:txBody>
      </p:sp>
      <p:sp>
        <p:nvSpPr>
          <p:cNvPr id="30" name="Text Placeholder 17"/>
          <p:cNvSpPr>
            <a:spLocks noGrp="1"/>
          </p:cNvSpPr>
          <p:nvPr>
            <p:ph type="body" sz="quarter" idx="13" hasCustomPrompt="1"/>
          </p:nvPr>
        </p:nvSpPr>
        <p:spPr bwMode="gray">
          <a:xfrm>
            <a:off x="1664895" y="2786058"/>
            <a:ext cx="2409392" cy="1385668"/>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31" name="Text Placeholder 23"/>
          <p:cNvSpPr>
            <a:spLocks noGrp="1"/>
          </p:cNvSpPr>
          <p:nvPr>
            <p:ph type="body" sz="quarter" idx="18" hasCustomPrompt="1"/>
          </p:nvPr>
        </p:nvSpPr>
        <p:spPr bwMode="gray">
          <a:xfrm>
            <a:off x="1664894" y="2205041"/>
            <a:ext cx="2497328" cy="509581"/>
          </a:xfrm>
          <a:prstGeom prst="homePlate">
            <a:avLst>
              <a:gd name="adj" fmla="val 15732"/>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32" name="Text Placeholder 23"/>
          <p:cNvSpPr>
            <a:spLocks noGrp="1"/>
          </p:cNvSpPr>
          <p:nvPr>
            <p:ph type="body" sz="quarter" idx="42" hasCustomPrompt="1"/>
          </p:nvPr>
        </p:nvSpPr>
        <p:spPr bwMode="gray">
          <a:xfrm>
            <a:off x="4162221" y="2205041"/>
            <a:ext cx="2497328" cy="509581"/>
          </a:xfrm>
          <a:prstGeom prst="chevron">
            <a:avLst>
              <a:gd name="adj" fmla="val 16239"/>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33" name="Text Placeholder 23"/>
          <p:cNvSpPr>
            <a:spLocks noGrp="1"/>
          </p:cNvSpPr>
          <p:nvPr>
            <p:ph type="body" sz="quarter" idx="43" hasCustomPrompt="1"/>
          </p:nvPr>
        </p:nvSpPr>
        <p:spPr bwMode="gray">
          <a:xfrm>
            <a:off x="6659549" y="2205041"/>
            <a:ext cx="2497328" cy="509581"/>
          </a:xfrm>
          <a:prstGeom prst="chevron">
            <a:avLst>
              <a:gd name="adj" fmla="val 16239"/>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34" name="Text Placeholder 23"/>
          <p:cNvSpPr>
            <a:spLocks noGrp="1"/>
          </p:cNvSpPr>
          <p:nvPr>
            <p:ph type="body" sz="quarter" idx="44" hasCustomPrompt="1"/>
          </p:nvPr>
        </p:nvSpPr>
        <p:spPr bwMode="gray">
          <a:xfrm>
            <a:off x="9156874" y="2205041"/>
            <a:ext cx="2497328" cy="509581"/>
          </a:xfrm>
          <a:prstGeom prst="chevron">
            <a:avLst>
              <a:gd name="adj" fmla="val 16239"/>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35" name="Text Placeholder 17"/>
          <p:cNvSpPr>
            <a:spLocks noGrp="1"/>
          </p:cNvSpPr>
          <p:nvPr>
            <p:ph type="body" sz="quarter" idx="45" hasCustomPrompt="1"/>
          </p:nvPr>
        </p:nvSpPr>
        <p:spPr bwMode="gray">
          <a:xfrm>
            <a:off x="4162222" y="2786058"/>
            <a:ext cx="2409392" cy="1385668"/>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36" name="Text Placeholder 17"/>
          <p:cNvSpPr>
            <a:spLocks noGrp="1"/>
          </p:cNvSpPr>
          <p:nvPr>
            <p:ph type="body" sz="quarter" idx="46" hasCustomPrompt="1"/>
          </p:nvPr>
        </p:nvSpPr>
        <p:spPr bwMode="gray">
          <a:xfrm>
            <a:off x="6659550" y="2786058"/>
            <a:ext cx="2409392" cy="1385668"/>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44" name="Text Placeholder 17"/>
          <p:cNvSpPr>
            <a:spLocks noGrp="1"/>
          </p:cNvSpPr>
          <p:nvPr>
            <p:ph type="body" sz="quarter" idx="47" hasCustomPrompt="1"/>
          </p:nvPr>
        </p:nvSpPr>
        <p:spPr bwMode="gray">
          <a:xfrm>
            <a:off x="9156876" y="2786058"/>
            <a:ext cx="2409392" cy="1385668"/>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47" name="Text Placeholder 17"/>
          <p:cNvSpPr>
            <a:spLocks noGrp="1"/>
          </p:cNvSpPr>
          <p:nvPr>
            <p:ph type="body" sz="quarter" idx="48" hasCustomPrompt="1"/>
          </p:nvPr>
        </p:nvSpPr>
        <p:spPr bwMode="gray">
          <a:xfrm>
            <a:off x="1664895" y="4851620"/>
            <a:ext cx="2409392" cy="1385668"/>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48" name="Text Placeholder 23"/>
          <p:cNvSpPr>
            <a:spLocks noGrp="1"/>
          </p:cNvSpPr>
          <p:nvPr>
            <p:ph type="body" sz="quarter" idx="49" hasCustomPrompt="1"/>
          </p:nvPr>
        </p:nvSpPr>
        <p:spPr bwMode="gray">
          <a:xfrm>
            <a:off x="1664894" y="4270603"/>
            <a:ext cx="2497328" cy="509581"/>
          </a:xfrm>
          <a:prstGeom prst="chevron">
            <a:avLst>
              <a:gd name="adj" fmla="val 16239"/>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50" name="Text Placeholder 23"/>
          <p:cNvSpPr>
            <a:spLocks noGrp="1"/>
          </p:cNvSpPr>
          <p:nvPr>
            <p:ph type="body" sz="quarter" idx="50" hasCustomPrompt="1"/>
          </p:nvPr>
        </p:nvSpPr>
        <p:spPr bwMode="gray">
          <a:xfrm>
            <a:off x="4162221" y="4270603"/>
            <a:ext cx="2497328" cy="509581"/>
          </a:xfrm>
          <a:prstGeom prst="chevron">
            <a:avLst>
              <a:gd name="adj" fmla="val 16239"/>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55" name="Text Placeholder 17"/>
          <p:cNvSpPr>
            <a:spLocks noGrp="1"/>
          </p:cNvSpPr>
          <p:nvPr>
            <p:ph type="body" sz="quarter" idx="53" hasCustomPrompt="1"/>
          </p:nvPr>
        </p:nvSpPr>
        <p:spPr bwMode="gray">
          <a:xfrm>
            <a:off x="4162222" y="4851620"/>
            <a:ext cx="2409392" cy="1385668"/>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Tree>
    <p:extLst>
      <p:ext uri="{BB962C8B-B14F-4D97-AF65-F5344CB8AC3E}">
        <p14:creationId xmlns:p14="http://schemas.microsoft.com/office/powerpoint/2010/main" val="339196915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Process (7)">
    <p:spTree>
      <p:nvGrpSpPr>
        <p:cNvPr id="1" name=""/>
        <p:cNvGrpSpPr/>
        <p:nvPr/>
      </p:nvGrpSpPr>
      <p:grpSpPr>
        <a:xfrm>
          <a:off x="0" y="0"/>
          <a:ext cx="0" cy="0"/>
          <a:chOff x="0" y="0"/>
          <a:chExt cx="0" cy="0"/>
        </a:xfrm>
      </p:grpSpPr>
      <p:sp>
        <p:nvSpPr>
          <p:cNvPr id="33" name="Text Placeholder 9"/>
          <p:cNvSpPr>
            <a:spLocks noGrp="1"/>
          </p:cNvSpPr>
          <p:nvPr>
            <p:ph type="body" sz="quarter" idx="14" hasCustomPrompt="1"/>
          </p:nvPr>
        </p:nvSpPr>
        <p:spPr bwMode="gray">
          <a:xfrm>
            <a:off x="1664896" y="714359"/>
            <a:ext cx="10016719" cy="1058881"/>
          </a:xfrm>
          <a:prstGeom prst="rect">
            <a:avLst/>
          </a:prstGeom>
        </p:spPr>
        <p:txBody>
          <a:bodyPr lIns="0" tIns="0" rIns="0" bIns="0">
            <a:noAutofit/>
          </a:bodyPr>
          <a:lstStyle>
            <a:lvl1pPr marL="0" indent="0">
              <a:spcBef>
                <a:spcPts val="0"/>
              </a:spcBef>
              <a:buNone/>
              <a:defRPr sz="1500" b="1" baseline="0">
                <a:solidFill>
                  <a:schemeClr val="tx1"/>
                </a:solidFill>
                <a:latin typeface="+mj-lt"/>
              </a:defRPr>
            </a:lvl1pPr>
          </a:lstStyle>
          <a:p>
            <a:pPr lvl="0"/>
            <a:r>
              <a:rPr lang="en-US" dirty="0"/>
              <a:t>Click to edit Master text styles</a:t>
            </a:r>
          </a:p>
        </p:txBody>
      </p:sp>
      <p:sp>
        <p:nvSpPr>
          <p:cNvPr id="50" name="Text Placeholder 17"/>
          <p:cNvSpPr>
            <a:spLocks noGrp="1"/>
          </p:cNvSpPr>
          <p:nvPr>
            <p:ph type="body" sz="quarter" idx="13" hasCustomPrompt="1"/>
          </p:nvPr>
        </p:nvSpPr>
        <p:spPr bwMode="gray">
          <a:xfrm>
            <a:off x="1664895" y="2786058"/>
            <a:ext cx="2409392" cy="1385668"/>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51" name="Text Placeholder 23"/>
          <p:cNvSpPr>
            <a:spLocks noGrp="1"/>
          </p:cNvSpPr>
          <p:nvPr>
            <p:ph type="body" sz="quarter" idx="18" hasCustomPrompt="1"/>
          </p:nvPr>
        </p:nvSpPr>
        <p:spPr bwMode="gray">
          <a:xfrm>
            <a:off x="1664894" y="2205041"/>
            <a:ext cx="2497328" cy="509581"/>
          </a:xfrm>
          <a:prstGeom prst="homePlate">
            <a:avLst>
              <a:gd name="adj" fmla="val 15732"/>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52" name="Text Placeholder 23"/>
          <p:cNvSpPr>
            <a:spLocks noGrp="1"/>
          </p:cNvSpPr>
          <p:nvPr>
            <p:ph type="body" sz="quarter" idx="42" hasCustomPrompt="1"/>
          </p:nvPr>
        </p:nvSpPr>
        <p:spPr bwMode="gray">
          <a:xfrm>
            <a:off x="4162221" y="2205041"/>
            <a:ext cx="2497328" cy="509581"/>
          </a:xfrm>
          <a:prstGeom prst="chevron">
            <a:avLst>
              <a:gd name="adj" fmla="val 16239"/>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53" name="Text Placeholder 23"/>
          <p:cNvSpPr>
            <a:spLocks noGrp="1"/>
          </p:cNvSpPr>
          <p:nvPr>
            <p:ph type="body" sz="quarter" idx="43" hasCustomPrompt="1"/>
          </p:nvPr>
        </p:nvSpPr>
        <p:spPr bwMode="gray">
          <a:xfrm>
            <a:off x="6659549" y="2205041"/>
            <a:ext cx="2497328" cy="509581"/>
          </a:xfrm>
          <a:prstGeom prst="chevron">
            <a:avLst>
              <a:gd name="adj" fmla="val 16239"/>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54" name="Text Placeholder 23"/>
          <p:cNvSpPr>
            <a:spLocks noGrp="1"/>
          </p:cNvSpPr>
          <p:nvPr>
            <p:ph type="body" sz="quarter" idx="44" hasCustomPrompt="1"/>
          </p:nvPr>
        </p:nvSpPr>
        <p:spPr bwMode="gray">
          <a:xfrm>
            <a:off x="9156874" y="2205041"/>
            <a:ext cx="2497328" cy="509581"/>
          </a:xfrm>
          <a:prstGeom prst="chevron">
            <a:avLst>
              <a:gd name="adj" fmla="val 16239"/>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55" name="Text Placeholder 17"/>
          <p:cNvSpPr>
            <a:spLocks noGrp="1"/>
          </p:cNvSpPr>
          <p:nvPr>
            <p:ph type="body" sz="quarter" idx="45" hasCustomPrompt="1"/>
          </p:nvPr>
        </p:nvSpPr>
        <p:spPr bwMode="gray">
          <a:xfrm>
            <a:off x="4162222" y="2786058"/>
            <a:ext cx="2409392" cy="1385668"/>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56" name="Text Placeholder 17"/>
          <p:cNvSpPr>
            <a:spLocks noGrp="1"/>
          </p:cNvSpPr>
          <p:nvPr>
            <p:ph type="body" sz="quarter" idx="46" hasCustomPrompt="1"/>
          </p:nvPr>
        </p:nvSpPr>
        <p:spPr bwMode="gray">
          <a:xfrm>
            <a:off x="6659550" y="2786058"/>
            <a:ext cx="2409392" cy="1385668"/>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57" name="Text Placeholder 17"/>
          <p:cNvSpPr>
            <a:spLocks noGrp="1"/>
          </p:cNvSpPr>
          <p:nvPr>
            <p:ph type="body" sz="quarter" idx="47" hasCustomPrompt="1"/>
          </p:nvPr>
        </p:nvSpPr>
        <p:spPr bwMode="gray">
          <a:xfrm>
            <a:off x="9156876" y="2786058"/>
            <a:ext cx="2409392" cy="1385668"/>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58" name="Text Placeholder 17"/>
          <p:cNvSpPr>
            <a:spLocks noGrp="1"/>
          </p:cNvSpPr>
          <p:nvPr>
            <p:ph type="body" sz="quarter" idx="48" hasCustomPrompt="1"/>
          </p:nvPr>
        </p:nvSpPr>
        <p:spPr bwMode="gray">
          <a:xfrm>
            <a:off x="1664895" y="4851620"/>
            <a:ext cx="2409392" cy="1385668"/>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59" name="Text Placeholder 23"/>
          <p:cNvSpPr>
            <a:spLocks noGrp="1"/>
          </p:cNvSpPr>
          <p:nvPr>
            <p:ph type="body" sz="quarter" idx="49" hasCustomPrompt="1"/>
          </p:nvPr>
        </p:nvSpPr>
        <p:spPr bwMode="gray">
          <a:xfrm>
            <a:off x="1664894" y="4270603"/>
            <a:ext cx="2497328" cy="509581"/>
          </a:xfrm>
          <a:prstGeom prst="chevron">
            <a:avLst>
              <a:gd name="adj" fmla="val 16239"/>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60" name="Text Placeholder 23"/>
          <p:cNvSpPr>
            <a:spLocks noGrp="1"/>
          </p:cNvSpPr>
          <p:nvPr>
            <p:ph type="body" sz="quarter" idx="50" hasCustomPrompt="1"/>
          </p:nvPr>
        </p:nvSpPr>
        <p:spPr bwMode="gray">
          <a:xfrm>
            <a:off x="4162221" y="4270603"/>
            <a:ext cx="2497328" cy="509581"/>
          </a:xfrm>
          <a:prstGeom prst="chevron">
            <a:avLst>
              <a:gd name="adj" fmla="val 16239"/>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61" name="Text Placeholder 23"/>
          <p:cNvSpPr>
            <a:spLocks noGrp="1"/>
          </p:cNvSpPr>
          <p:nvPr>
            <p:ph type="body" sz="quarter" idx="51" hasCustomPrompt="1"/>
          </p:nvPr>
        </p:nvSpPr>
        <p:spPr bwMode="gray">
          <a:xfrm>
            <a:off x="6659549" y="4270603"/>
            <a:ext cx="2497328" cy="509581"/>
          </a:xfrm>
          <a:prstGeom prst="chevron">
            <a:avLst>
              <a:gd name="adj" fmla="val 16239"/>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62" name="Text Placeholder 17"/>
          <p:cNvSpPr>
            <a:spLocks noGrp="1"/>
          </p:cNvSpPr>
          <p:nvPr>
            <p:ph type="body" sz="quarter" idx="53" hasCustomPrompt="1"/>
          </p:nvPr>
        </p:nvSpPr>
        <p:spPr bwMode="gray">
          <a:xfrm>
            <a:off x="4162222" y="4851620"/>
            <a:ext cx="2409392" cy="1385668"/>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63" name="Text Placeholder 17"/>
          <p:cNvSpPr>
            <a:spLocks noGrp="1"/>
          </p:cNvSpPr>
          <p:nvPr>
            <p:ph type="body" sz="quarter" idx="54" hasCustomPrompt="1"/>
          </p:nvPr>
        </p:nvSpPr>
        <p:spPr bwMode="gray">
          <a:xfrm>
            <a:off x="6659550" y="4851620"/>
            <a:ext cx="2409392" cy="1385668"/>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Tree>
    <p:extLst>
      <p:ext uri="{BB962C8B-B14F-4D97-AF65-F5344CB8AC3E}">
        <p14:creationId xmlns:p14="http://schemas.microsoft.com/office/powerpoint/2010/main" val="128011080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Process (8)">
    <p:spTree>
      <p:nvGrpSpPr>
        <p:cNvPr id="1" name=""/>
        <p:cNvGrpSpPr/>
        <p:nvPr/>
      </p:nvGrpSpPr>
      <p:grpSpPr>
        <a:xfrm>
          <a:off x="0" y="0"/>
          <a:ext cx="0" cy="0"/>
          <a:chOff x="0" y="0"/>
          <a:chExt cx="0" cy="0"/>
        </a:xfrm>
      </p:grpSpPr>
      <p:sp>
        <p:nvSpPr>
          <p:cNvPr id="18" name="Text Placeholder 17"/>
          <p:cNvSpPr>
            <a:spLocks noGrp="1"/>
          </p:cNvSpPr>
          <p:nvPr>
            <p:ph type="body" sz="quarter" idx="13" hasCustomPrompt="1"/>
          </p:nvPr>
        </p:nvSpPr>
        <p:spPr bwMode="gray">
          <a:xfrm>
            <a:off x="1664895" y="2786058"/>
            <a:ext cx="2409392" cy="1385668"/>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24" name="Text Placeholder 23"/>
          <p:cNvSpPr>
            <a:spLocks noGrp="1"/>
          </p:cNvSpPr>
          <p:nvPr>
            <p:ph type="body" sz="quarter" idx="18" hasCustomPrompt="1"/>
          </p:nvPr>
        </p:nvSpPr>
        <p:spPr bwMode="gray">
          <a:xfrm>
            <a:off x="1664894" y="2205041"/>
            <a:ext cx="2497328" cy="509581"/>
          </a:xfrm>
          <a:prstGeom prst="homePlate">
            <a:avLst>
              <a:gd name="adj" fmla="val 15732"/>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39" name="Text Placeholder 9"/>
          <p:cNvSpPr>
            <a:spLocks noGrp="1"/>
          </p:cNvSpPr>
          <p:nvPr>
            <p:ph type="body" sz="quarter" idx="14" hasCustomPrompt="1"/>
          </p:nvPr>
        </p:nvSpPr>
        <p:spPr bwMode="gray">
          <a:xfrm>
            <a:off x="1664896" y="714359"/>
            <a:ext cx="10016719" cy="1058881"/>
          </a:xfrm>
          <a:prstGeom prst="rect">
            <a:avLst/>
          </a:prstGeom>
        </p:spPr>
        <p:txBody>
          <a:bodyPr lIns="0" tIns="0" rIns="0" bIns="0">
            <a:noAutofit/>
          </a:bodyPr>
          <a:lstStyle>
            <a:lvl1pPr marL="0" indent="0">
              <a:spcBef>
                <a:spcPts val="0"/>
              </a:spcBef>
              <a:buNone/>
              <a:defRPr sz="1500" b="1" baseline="0">
                <a:solidFill>
                  <a:schemeClr val="tx1"/>
                </a:solidFill>
                <a:latin typeface="+mj-lt"/>
              </a:defRPr>
            </a:lvl1pPr>
          </a:lstStyle>
          <a:p>
            <a:pPr lvl="0"/>
            <a:r>
              <a:rPr lang="en-US" dirty="0"/>
              <a:t>Click to edit Master text styles</a:t>
            </a:r>
          </a:p>
        </p:txBody>
      </p:sp>
      <p:sp>
        <p:nvSpPr>
          <p:cNvPr id="51" name="Text Placeholder 23"/>
          <p:cNvSpPr>
            <a:spLocks noGrp="1"/>
          </p:cNvSpPr>
          <p:nvPr>
            <p:ph type="body" sz="quarter" idx="42" hasCustomPrompt="1"/>
          </p:nvPr>
        </p:nvSpPr>
        <p:spPr bwMode="gray">
          <a:xfrm>
            <a:off x="4162221" y="2205041"/>
            <a:ext cx="2497328" cy="509581"/>
          </a:xfrm>
          <a:prstGeom prst="chevron">
            <a:avLst>
              <a:gd name="adj" fmla="val 16239"/>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53" name="Text Placeholder 23"/>
          <p:cNvSpPr>
            <a:spLocks noGrp="1"/>
          </p:cNvSpPr>
          <p:nvPr>
            <p:ph type="body" sz="quarter" idx="43" hasCustomPrompt="1"/>
          </p:nvPr>
        </p:nvSpPr>
        <p:spPr bwMode="gray">
          <a:xfrm>
            <a:off x="6659549" y="2205041"/>
            <a:ext cx="2497328" cy="509581"/>
          </a:xfrm>
          <a:prstGeom prst="chevron">
            <a:avLst>
              <a:gd name="adj" fmla="val 16239"/>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55" name="Text Placeholder 23"/>
          <p:cNvSpPr>
            <a:spLocks noGrp="1"/>
          </p:cNvSpPr>
          <p:nvPr>
            <p:ph type="body" sz="quarter" idx="44" hasCustomPrompt="1"/>
          </p:nvPr>
        </p:nvSpPr>
        <p:spPr bwMode="gray">
          <a:xfrm>
            <a:off x="9156874" y="2205041"/>
            <a:ext cx="2497328" cy="509581"/>
          </a:xfrm>
          <a:prstGeom prst="chevron">
            <a:avLst>
              <a:gd name="adj" fmla="val 16239"/>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57" name="Text Placeholder 17"/>
          <p:cNvSpPr>
            <a:spLocks noGrp="1"/>
          </p:cNvSpPr>
          <p:nvPr>
            <p:ph type="body" sz="quarter" idx="45" hasCustomPrompt="1"/>
          </p:nvPr>
        </p:nvSpPr>
        <p:spPr bwMode="gray">
          <a:xfrm>
            <a:off x="4162222" y="2786058"/>
            <a:ext cx="2409392" cy="1385668"/>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58" name="Text Placeholder 17"/>
          <p:cNvSpPr>
            <a:spLocks noGrp="1"/>
          </p:cNvSpPr>
          <p:nvPr>
            <p:ph type="body" sz="quarter" idx="46" hasCustomPrompt="1"/>
          </p:nvPr>
        </p:nvSpPr>
        <p:spPr bwMode="gray">
          <a:xfrm>
            <a:off x="6659550" y="2786058"/>
            <a:ext cx="2409392" cy="1385668"/>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62" name="Text Placeholder 17"/>
          <p:cNvSpPr>
            <a:spLocks noGrp="1"/>
          </p:cNvSpPr>
          <p:nvPr>
            <p:ph type="body" sz="quarter" idx="47" hasCustomPrompt="1"/>
          </p:nvPr>
        </p:nvSpPr>
        <p:spPr bwMode="gray">
          <a:xfrm>
            <a:off x="9156876" y="2786058"/>
            <a:ext cx="2409392" cy="1385668"/>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63" name="Text Placeholder 17"/>
          <p:cNvSpPr>
            <a:spLocks noGrp="1"/>
          </p:cNvSpPr>
          <p:nvPr>
            <p:ph type="body" sz="quarter" idx="48" hasCustomPrompt="1"/>
          </p:nvPr>
        </p:nvSpPr>
        <p:spPr bwMode="gray">
          <a:xfrm>
            <a:off x="1664895" y="4851620"/>
            <a:ext cx="2409392" cy="1385668"/>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64" name="Text Placeholder 23"/>
          <p:cNvSpPr>
            <a:spLocks noGrp="1"/>
          </p:cNvSpPr>
          <p:nvPr>
            <p:ph type="body" sz="quarter" idx="49" hasCustomPrompt="1"/>
          </p:nvPr>
        </p:nvSpPr>
        <p:spPr bwMode="gray">
          <a:xfrm>
            <a:off x="1664894" y="4270603"/>
            <a:ext cx="2497328" cy="509581"/>
          </a:xfrm>
          <a:prstGeom prst="chevron">
            <a:avLst>
              <a:gd name="adj" fmla="val 16239"/>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65" name="Text Placeholder 23"/>
          <p:cNvSpPr>
            <a:spLocks noGrp="1"/>
          </p:cNvSpPr>
          <p:nvPr>
            <p:ph type="body" sz="quarter" idx="50" hasCustomPrompt="1"/>
          </p:nvPr>
        </p:nvSpPr>
        <p:spPr bwMode="gray">
          <a:xfrm>
            <a:off x="4162221" y="4270603"/>
            <a:ext cx="2497328" cy="509581"/>
          </a:xfrm>
          <a:prstGeom prst="chevron">
            <a:avLst>
              <a:gd name="adj" fmla="val 16239"/>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66" name="Text Placeholder 23"/>
          <p:cNvSpPr>
            <a:spLocks noGrp="1"/>
          </p:cNvSpPr>
          <p:nvPr>
            <p:ph type="body" sz="quarter" idx="51" hasCustomPrompt="1"/>
          </p:nvPr>
        </p:nvSpPr>
        <p:spPr bwMode="gray">
          <a:xfrm>
            <a:off x="6659549" y="4270603"/>
            <a:ext cx="2497328" cy="509581"/>
          </a:xfrm>
          <a:prstGeom prst="chevron">
            <a:avLst>
              <a:gd name="adj" fmla="val 16239"/>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67" name="Text Placeholder 23"/>
          <p:cNvSpPr>
            <a:spLocks noGrp="1"/>
          </p:cNvSpPr>
          <p:nvPr>
            <p:ph type="body" sz="quarter" idx="52" hasCustomPrompt="1"/>
          </p:nvPr>
        </p:nvSpPr>
        <p:spPr bwMode="gray">
          <a:xfrm>
            <a:off x="9156874" y="4270603"/>
            <a:ext cx="2497328" cy="509581"/>
          </a:xfrm>
          <a:prstGeom prst="chevron">
            <a:avLst>
              <a:gd name="adj" fmla="val 16239"/>
            </a:avLst>
          </a:prstGeom>
          <a:solidFill>
            <a:schemeClr val="accent1"/>
          </a:solidFill>
        </p:spPr>
        <p:txBody>
          <a:bodyPr lIns="126000" anchor="ctr">
            <a:noAutofit/>
          </a:bodyPr>
          <a:lstStyle>
            <a:lvl1pPr marL="0" indent="0">
              <a:buNone/>
              <a:defRPr sz="1350" b="0" baseline="0">
                <a:solidFill>
                  <a:schemeClr val="tx1"/>
                </a:solidFill>
                <a:latin typeface="+mn-lt"/>
              </a:defRPr>
            </a:lvl1pPr>
          </a:lstStyle>
          <a:p>
            <a:pPr lvl="0"/>
            <a:r>
              <a:rPr lang="en-US" dirty="0"/>
              <a:t>Text </a:t>
            </a:r>
            <a:r>
              <a:rPr lang="en-US" dirty="0" err="1"/>
              <a:t>oder</a:t>
            </a:r>
            <a:r>
              <a:rPr lang="en-US" dirty="0"/>
              <a:t> Nr.</a:t>
            </a:r>
          </a:p>
        </p:txBody>
      </p:sp>
      <p:sp>
        <p:nvSpPr>
          <p:cNvPr id="68" name="Text Placeholder 17"/>
          <p:cNvSpPr>
            <a:spLocks noGrp="1"/>
          </p:cNvSpPr>
          <p:nvPr>
            <p:ph type="body" sz="quarter" idx="53" hasCustomPrompt="1"/>
          </p:nvPr>
        </p:nvSpPr>
        <p:spPr bwMode="gray">
          <a:xfrm>
            <a:off x="4162222" y="4851620"/>
            <a:ext cx="2409392" cy="1385668"/>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69" name="Text Placeholder 17"/>
          <p:cNvSpPr>
            <a:spLocks noGrp="1"/>
          </p:cNvSpPr>
          <p:nvPr>
            <p:ph type="body" sz="quarter" idx="54" hasCustomPrompt="1"/>
          </p:nvPr>
        </p:nvSpPr>
        <p:spPr bwMode="gray">
          <a:xfrm>
            <a:off x="6659550" y="4851620"/>
            <a:ext cx="2409392" cy="1385668"/>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70" name="Text Placeholder 17"/>
          <p:cNvSpPr>
            <a:spLocks noGrp="1"/>
          </p:cNvSpPr>
          <p:nvPr>
            <p:ph type="body" sz="quarter" idx="55" hasCustomPrompt="1"/>
          </p:nvPr>
        </p:nvSpPr>
        <p:spPr bwMode="gray">
          <a:xfrm>
            <a:off x="9156876" y="4851620"/>
            <a:ext cx="2409392" cy="1385668"/>
          </a:xfrm>
          <a:prstGeom prst="rect">
            <a:avLst/>
          </a:prstGeom>
        </p:spPr>
        <p:txBody>
          <a:bodyPr lIns="0" tIns="0" rIns="0" bIns="0">
            <a:noAutofit/>
          </a:bodyPr>
          <a:lstStyle>
            <a:lvl1pPr marL="0" indent="0">
              <a:spcBef>
                <a:spcPts val="225"/>
              </a:spcBef>
              <a:buFont typeface="Arial" charset="0"/>
              <a:buNone/>
              <a:defRPr sz="1050" b="1" baseline="0">
                <a:solidFill>
                  <a:schemeClr val="tx1"/>
                </a:solidFill>
                <a:latin typeface="+mn-lt"/>
              </a:defRPr>
            </a:lvl1pPr>
            <a:lvl2pPr marL="0" indent="0">
              <a:spcBef>
                <a:spcPts val="225"/>
              </a:spcBef>
              <a:buNone/>
              <a:defRPr sz="1050">
                <a:solidFill>
                  <a:schemeClr val="tx1"/>
                </a:solidFill>
                <a:latin typeface="+mn-lt"/>
              </a:defRPr>
            </a:lvl2pPr>
            <a:lvl3pPr marL="135731" indent="-135731">
              <a:spcBef>
                <a:spcPts val="225"/>
              </a:spcBef>
              <a:buFont typeface="Symbol" pitchFamily="18" charset="2"/>
              <a:buChar char="-"/>
              <a:defRPr sz="1050">
                <a:latin typeface="+mn-lt"/>
              </a:defRPr>
            </a:lvl3pPr>
          </a:lstStyle>
          <a:p>
            <a:pPr lvl="0">
              <a:buFont typeface="Arial" charset="0"/>
              <a:buNone/>
            </a:pPr>
            <a:r>
              <a:rPr lang="de-DE" dirty="0"/>
              <a:t>Titel</a:t>
            </a:r>
          </a:p>
          <a:p>
            <a:pPr lvl="1"/>
            <a:r>
              <a:rPr lang="de-DE" dirty="0"/>
              <a:t>Beschreibung</a:t>
            </a:r>
          </a:p>
          <a:p>
            <a:pPr lvl="2"/>
            <a:r>
              <a:rPr lang="de-DE" dirty="0"/>
              <a:t>Bullet</a:t>
            </a:r>
          </a:p>
        </p:txBody>
      </p:sp>
    </p:spTree>
    <p:extLst>
      <p:ext uri="{BB962C8B-B14F-4D97-AF65-F5344CB8AC3E}">
        <p14:creationId xmlns:p14="http://schemas.microsoft.com/office/powerpoint/2010/main" val="58565902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Matrix">
    <p:spTree>
      <p:nvGrpSpPr>
        <p:cNvPr id="1" name=""/>
        <p:cNvGrpSpPr/>
        <p:nvPr/>
      </p:nvGrpSpPr>
      <p:grpSpPr>
        <a:xfrm>
          <a:off x="0" y="0"/>
          <a:ext cx="0" cy="0"/>
          <a:chOff x="0" y="0"/>
          <a:chExt cx="0" cy="0"/>
        </a:xfrm>
      </p:grpSpPr>
      <p:cxnSp>
        <p:nvCxnSpPr>
          <p:cNvPr id="3" name="Straight Connector 2"/>
          <p:cNvCxnSpPr/>
          <p:nvPr userDrawn="1"/>
        </p:nvCxnSpPr>
        <p:spPr bwMode="gray">
          <a:xfrm>
            <a:off x="1664896" y="4221164"/>
            <a:ext cx="1001671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userDrawn="1"/>
        </p:nvCxnSpPr>
        <p:spPr bwMode="gray">
          <a:xfrm rot="5400000" flipH="1" flipV="1">
            <a:off x="4657127" y="4221164"/>
            <a:ext cx="403225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 Placeholder 9"/>
          <p:cNvSpPr>
            <a:spLocks noGrp="1"/>
          </p:cNvSpPr>
          <p:nvPr>
            <p:ph type="body" sz="quarter" idx="14" hasCustomPrompt="1"/>
          </p:nvPr>
        </p:nvSpPr>
        <p:spPr bwMode="gray">
          <a:xfrm>
            <a:off x="1664896" y="714359"/>
            <a:ext cx="10016719" cy="1058881"/>
          </a:xfrm>
          <a:prstGeom prst="rect">
            <a:avLst/>
          </a:prstGeom>
        </p:spPr>
        <p:txBody>
          <a:bodyPr lIns="0" tIns="0" rIns="0" bIns="0">
            <a:noAutofit/>
          </a:bodyPr>
          <a:lstStyle>
            <a:lvl1pPr marL="0" indent="0">
              <a:spcBef>
                <a:spcPts val="0"/>
              </a:spcBef>
              <a:buNone/>
              <a:defRPr sz="1500" b="1" baseline="0">
                <a:solidFill>
                  <a:schemeClr val="tx1"/>
                </a:solidFill>
                <a:latin typeface="+mj-lt"/>
              </a:defRPr>
            </a:lvl1pPr>
          </a:lstStyle>
          <a:p>
            <a:pPr lvl="0"/>
            <a:r>
              <a:rPr lang="en-US" dirty="0"/>
              <a:t>Click to edit Master text styles</a:t>
            </a:r>
          </a:p>
        </p:txBody>
      </p:sp>
      <p:sp>
        <p:nvSpPr>
          <p:cNvPr id="20" name="Text Placeholder 17"/>
          <p:cNvSpPr>
            <a:spLocks noGrp="1"/>
          </p:cNvSpPr>
          <p:nvPr>
            <p:ph type="body" sz="quarter" idx="13" hasCustomPrompt="1"/>
          </p:nvPr>
        </p:nvSpPr>
        <p:spPr bwMode="gray">
          <a:xfrm>
            <a:off x="1664894" y="2214554"/>
            <a:ext cx="4785594" cy="1857388"/>
          </a:xfrm>
          <a:prstGeom prst="rect">
            <a:avLst/>
          </a:prstGeom>
        </p:spPr>
        <p:txBody>
          <a:bodyPr lIns="0" tIns="0" rIns="0" bIns="0">
            <a:noAutofit/>
          </a:bodyPr>
          <a:lstStyle>
            <a:lvl1pPr marL="0" indent="0">
              <a:spcBef>
                <a:spcPts val="450"/>
              </a:spcBef>
              <a:buFont typeface="Arial" charset="0"/>
              <a:buNone/>
              <a:defRPr sz="1350" b="1" baseline="0">
                <a:solidFill>
                  <a:schemeClr val="tx1"/>
                </a:solidFill>
                <a:latin typeface="+mn-lt"/>
              </a:defRPr>
            </a:lvl1pPr>
            <a:lvl2pPr marL="0" indent="0">
              <a:spcBef>
                <a:spcPts val="450"/>
              </a:spcBef>
              <a:buNone/>
              <a:defRPr sz="1350">
                <a:solidFill>
                  <a:schemeClr val="tx1"/>
                </a:solidFill>
                <a:latin typeface="+mn-lt"/>
              </a:defRPr>
            </a:lvl2pPr>
            <a:lvl3pPr marL="135731" indent="-135731">
              <a:spcBef>
                <a:spcPts val="450"/>
              </a:spcBef>
              <a:buFont typeface="Symbol" pitchFamily="18" charset="2"/>
              <a:buChar char="-"/>
              <a:defRPr sz="13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21" name="Text Placeholder 17"/>
          <p:cNvSpPr>
            <a:spLocks noGrp="1"/>
          </p:cNvSpPr>
          <p:nvPr>
            <p:ph type="body" sz="quarter" idx="15" hasCustomPrompt="1"/>
          </p:nvPr>
        </p:nvSpPr>
        <p:spPr bwMode="gray">
          <a:xfrm>
            <a:off x="6896019" y="2205038"/>
            <a:ext cx="4785594" cy="1857388"/>
          </a:xfrm>
          <a:prstGeom prst="rect">
            <a:avLst/>
          </a:prstGeom>
        </p:spPr>
        <p:txBody>
          <a:bodyPr lIns="0" tIns="0" rIns="0" bIns="0">
            <a:noAutofit/>
          </a:bodyPr>
          <a:lstStyle>
            <a:lvl1pPr marL="0" indent="0">
              <a:spcBef>
                <a:spcPts val="450"/>
              </a:spcBef>
              <a:buFont typeface="Arial" charset="0"/>
              <a:buNone/>
              <a:defRPr sz="1350" b="1" baseline="0">
                <a:solidFill>
                  <a:schemeClr val="tx1"/>
                </a:solidFill>
                <a:latin typeface="+mn-lt"/>
              </a:defRPr>
            </a:lvl1pPr>
            <a:lvl2pPr marL="0" indent="0">
              <a:spcBef>
                <a:spcPts val="450"/>
              </a:spcBef>
              <a:buNone/>
              <a:defRPr sz="1350">
                <a:solidFill>
                  <a:schemeClr val="tx1"/>
                </a:solidFill>
                <a:latin typeface="+mn-lt"/>
              </a:defRPr>
            </a:lvl2pPr>
            <a:lvl3pPr marL="135731" indent="-135731">
              <a:spcBef>
                <a:spcPts val="450"/>
              </a:spcBef>
              <a:buFont typeface="Symbol" pitchFamily="18" charset="2"/>
              <a:buChar char="-"/>
              <a:defRPr sz="13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22" name="Text Placeholder 17"/>
          <p:cNvSpPr>
            <a:spLocks noGrp="1"/>
          </p:cNvSpPr>
          <p:nvPr>
            <p:ph type="body" sz="quarter" idx="16" hasCustomPrompt="1"/>
          </p:nvPr>
        </p:nvSpPr>
        <p:spPr bwMode="gray">
          <a:xfrm>
            <a:off x="1664894" y="4379900"/>
            <a:ext cx="4785594" cy="1857388"/>
          </a:xfrm>
          <a:prstGeom prst="rect">
            <a:avLst/>
          </a:prstGeom>
        </p:spPr>
        <p:txBody>
          <a:bodyPr lIns="0" tIns="0" rIns="0" bIns="0">
            <a:noAutofit/>
          </a:bodyPr>
          <a:lstStyle>
            <a:lvl1pPr marL="0" indent="0">
              <a:spcBef>
                <a:spcPts val="450"/>
              </a:spcBef>
              <a:buFont typeface="Arial" charset="0"/>
              <a:buNone/>
              <a:defRPr sz="1350" b="1" baseline="0">
                <a:solidFill>
                  <a:schemeClr val="tx1"/>
                </a:solidFill>
                <a:latin typeface="+mn-lt"/>
              </a:defRPr>
            </a:lvl1pPr>
            <a:lvl2pPr marL="0" indent="0">
              <a:spcBef>
                <a:spcPts val="450"/>
              </a:spcBef>
              <a:buNone/>
              <a:defRPr sz="1350">
                <a:solidFill>
                  <a:schemeClr val="tx1"/>
                </a:solidFill>
                <a:latin typeface="+mn-lt"/>
              </a:defRPr>
            </a:lvl2pPr>
            <a:lvl3pPr marL="135731" indent="-135731">
              <a:spcBef>
                <a:spcPts val="450"/>
              </a:spcBef>
              <a:buFont typeface="Symbol" pitchFamily="18" charset="2"/>
              <a:buChar char="-"/>
              <a:defRPr sz="1350">
                <a:latin typeface="+mn-lt"/>
              </a:defRPr>
            </a:lvl3pPr>
          </a:lstStyle>
          <a:p>
            <a:pPr lvl="0">
              <a:buFont typeface="Arial" charset="0"/>
              <a:buNone/>
            </a:pPr>
            <a:r>
              <a:rPr lang="de-DE" dirty="0"/>
              <a:t>Titel</a:t>
            </a:r>
          </a:p>
          <a:p>
            <a:pPr lvl="1"/>
            <a:r>
              <a:rPr lang="de-DE" dirty="0"/>
              <a:t>Beschreibung</a:t>
            </a:r>
          </a:p>
          <a:p>
            <a:pPr lvl="2"/>
            <a:r>
              <a:rPr lang="de-DE" dirty="0"/>
              <a:t>Bullet</a:t>
            </a:r>
          </a:p>
        </p:txBody>
      </p:sp>
      <p:sp>
        <p:nvSpPr>
          <p:cNvPr id="23" name="Text Placeholder 17"/>
          <p:cNvSpPr>
            <a:spLocks noGrp="1"/>
          </p:cNvSpPr>
          <p:nvPr>
            <p:ph type="body" sz="quarter" idx="17" hasCustomPrompt="1"/>
          </p:nvPr>
        </p:nvSpPr>
        <p:spPr bwMode="gray">
          <a:xfrm>
            <a:off x="6896019" y="4370384"/>
            <a:ext cx="4785594" cy="1857388"/>
          </a:xfrm>
          <a:prstGeom prst="rect">
            <a:avLst/>
          </a:prstGeom>
        </p:spPr>
        <p:txBody>
          <a:bodyPr lIns="0" tIns="0" rIns="0" bIns="0">
            <a:noAutofit/>
          </a:bodyPr>
          <a:lstStyle>
            <a:lvl1pPr marL="0" indent="0">
              <a:spcBef>
                <a:spcPts val="450"/>
              </a:spcBef>
              <a:buFont typeface="Arial" charset="0"/>
              <a:buNone/>
              <a:defRPr sz="1350" b="1" baseline="0">
                <a:solidFill>
                  <a:schemeClr val="tx1"/>
                </a:solidFill>
                <a:latin typeface="+mn-lt"/>
              </a:defRPr>
            </a:lvl1pPr>
            <a:lvl2pPr marL="0" indent="0">
              <a:spcBef>
                <a:spcPts val="450"/>
              </a:spcBef>
              <a:buNone/>
              <a:defRPr sz="1350">
                <a:solidFill>
                  <a:schemeClr val="tx1"/>
                </a:solidFill>
                <a:latin typeface="+mn-lt"/>
              </a:defRPr>
            </a:lvl2pPr>
            <a:lvl3pPr marL="135731" indent="-135731">
              <a:spcBef>
                <a:spcPts val="450"/>
              </a:spcBef>
              <a:buFont typeface="Symbol" pitchFamily="18" charset="2"/>
              <a:buChar char="-"/>
              <a:defRPr sz="1350">
                <a:latin typeface="+mn-lt"/>
              </a:defRPr>
            </a:lvl3pPr>
          </a:lstStyle>
          <a:p>
            <a:pPr lvl="0">
              <a:buFont typeface="Arial" charset="0"/>
              <a:buNone/>
            </a:pPr>
            <a:r>
              <a:rPr lang="de-DE" dirty="0"/>
              <a:t>Titel</a:t>
            </a:r>
          </a:p>
          <a:p>
            <a:pPr lvl="1"/>
            <a:r>
              <a:rPr lang="de-DE" dirty="0"/>
              <a:t>Beschreibung</a:t>
            </a:r>
          </a:p>
          <a:p>
            <a:pPr lvl="2"/>
            <a:r>
              <a:rPr lang="de-DE" dirty="0"/>
              <a:t>Bullet</a:t>
            </a:r>
          </a:p>
        </p:txBody>
      </p:sp>
    </p:spTree>
    <p:extLst>
      <p:ext uri="{BB962C8B-B14F-4D97-AF65-F5344CB8AC3E}">
        <p14:creationId xmlns:p14="http://schemas.microsoft.com/office/powerpoint/2010/main" val="3383257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Folie Text_Bild">
    <p:bg>
      <p:bgPr>
        <a:solidFill>
          <a:schemeClr val="bg1"/>
        </a:solidFill>
        <a:effectLst/>
      </p:bgPr>
    </p:bg>
    <p:spTree>
      <p:nvGrpSpPr>
        <p:cNvPr id="1" name=""/>
        <p:cNvGrpSpPr/>
        <p:nvPr/>
      </p:nvGrpSpPr>
      <p:grpSpPr>
        <a:xfrm>
          <a:off x="0" y="0"/>
          <a:ext cx="0" cy="0"/>
          <a:chOff x="0" y="0"/>
          <a:chExt cx="0" cy="0"/>
        </a:xfrm>
      </p:grpSpPr>
      <p:sp>
        <p:nvSpPr>
          <p:cNvPr id="4" name="Text Placeholder 10"/>
          <p:cNvSpPr>
            <a:spLocks noGrp="1"/>
          </p:cNvSpPr>
          <p:nvPr>
            <p:ph type="body" sz="quarter" idx="10" hasCustomPrompt="1"/>
          </p:nvPr>
        </p:nvSpPr>
        <p:spPr>
          <a:xfrm>
            <a:off x="1584000" y="1482707"/>
            <a:ext cx="4212000" cy="814390"/>
          </a:xfrm>
          <a:prstGeom prst="rect">
            <a:avLst/>
          </a:prstGeom>
        </p:spPr>
        <p:txBody>
          <a:bodyPr vert="horz" lIns="0" tIns="0" rIns="0" bIns="0"/>
          <a:lstStyle>
            <a:lvl1pPr marL="0" indent="0">
              <a:lnSpc>
                <a:spcPts val="2600"/>
              </a:lnSpc>
              <a:spcBef>
                <a:spcPts val="0"/>
              </a:spcBef>
              <a:buNone/>
              <a:defRPr sz="2000" b="0" i="0" baseline="0">
                <a:solidFill>
                  <a:srgbClr val="00325F"/>
                </a:solidFill>
                <a:latin typeface="+mj-lt"/>
                <a:cs typeface="Arial"/>
              </a:defRPr>
            </a:lvl1pPr>
          </a:lstStyle>
          <a:p>
            <a:pPr lvl="0"/>
            <a:r>
              <a:rPr lang="de-DE" dirty="0"/>
              <a:t>Subheadline bearbeiten</a:t>
            </a:r>
          </a:p>
          <a:p>
            <a:pPr lvl="0"/>
            <a:r>
              <a:rPr lang="de-DE" dirty="0"/>
              <a:t>2. Zeile Subheadline</a:t>
            </a:r>
          </a:p>
        </p:txBody>
      </p:sp>
      <p:sp>
        <p:nvSpPr>
          <p:cNvPr id="9" name="Picture Placeholder 13"/>
          <p:cNvSpPr>
            <a:spLocks noGrp="1"/>
          </p:cNvSpPr>
          <p:nvPr>
            <p:ph type="pic" sz="quarter" idx="15"/>
          </p:nvPr>
        </p:nvSpPr>
        <p:spPr>
          <a:xfrm>
            <a:off x="5940000" y="434935"/>
            <a:ext cx="5904000" cy="5853173"/>
          </a:xfrm>
          <a:prstGeom prst="rect">
            <a:avLst/>
          </a:prstGeom>
          <a:solidFill>
            <a:schemeClr val="bg1">
              <a:lumMod val="95000"/>
            </a:schemeClr>
          </a:solidFill>
        </p:spPr>
        <p:txBody>
          <a:bodyPr vert="horz" anchor="ctr"/>
          <a:lstStyle>
            <a:lvl1pPr algn="ctr">
              <a:buNone/>
              <a:defRPr sz="1600">
                <a:latin typeface="+mn-lt"/>
                <a:cs typeface="Arial"/>
              </a:defRPr>
            </a:lvl1pPr>
          </a:lstStyle>
          <a:p>
            <a:r>
              <a:rPr lang="de-DE" dirty="0"/>
              <a:t>Bild durch Klicken auf Symbol hinzufügen</a:t>
            </a:r>
          </a:p>
        </p:txBody>
      </p:sp>
      <p:sp>
        <p:nvSpPr>
          <p:cNvPr id="2" name="Titel 1">
            <a:extLst>
              <a:ext uri="{FF2B5EF4-FFF2-40B4-BE49-F238E27FC236}">
                <a16:creationId xmlns:a16="http://schemas.microsoft.com/office/drawing/2014/main" id="{52704A55-2A38-4CC0-B1B0-72D9517B3105}"/>
              </a:ext>
            </a:extLst>
          </p:cNvPr>
          <p:cNvSpPr>
            <a:spLocks noGrp="1"/>
          </p:cNvSpPr>
          <p:nvPr>
            <p:ph type="title"/>
          </p:nvPr>
        </p:nvSpPr>
        <p:spPr>
          <a:xfrm>
            <a:off x="1584000" y="432000"/>
            <a:ext cx="4212000" cy="936000"/>
          </a:xfrm>
        </p:spPr>
        <p:txBody>
          <a:bodyPr/>
          <a:lstStyle/>
          <a:p>
            <a:r>
              <a:rPr lang="de-DE"/>
              <a:t>Titelmasterformat durch Klicken bearbeiten</a:t>
            </a:r>
          </a:p>
        </p:txBody>
      </p:sp>
      <p:sp>
        <p:nvSpPr>
          <p:cNvPr id="8" name="Textplatzhalter 7">
            <a:extLst>
              <a:ext uri="{FF2B5EF4-FFF2-40B4-BE49-F238E27FC236}">
                <a16:creationId xmlns:a16="http://schemas.microsoft.com/office/drawing/2014/main" id="{8CE7E433-890C-44AA-B0C8-F88C15247A58}"/>
              </a:ext>
            </a:extLst>
          </p:cNvPr>
          <p:cNvSpPr>
            <a:spLocks noGrp="1"/>
          </p:cNvSpPr>
          <p:nvPr>
            <p:ph type="body" sz="quarter" idx="17"/>
          </p:nvPr>
        </p:nvSpPr>
        <p:spPr>
          <a:xfrm>
            <a:off x="1584000" y="2462213"/>
            <a:ext cx="4212000" cy="3825894"/>
          </a:xfrm>
        </p:spPr>
        <p:txBody>
          <a:bodyPr/>
          <a:lstStyle/>
          <a:p>
            <a:pPr lvl="0"/>
            <a:r>
              <a:rPr lang="de-DE"/>
              <a:t>Formatvorlagen des Textmasters bearbeiten</a:t>
            </a:r>
          </a:p>
          <a:p>
            <a:pPr lvl="1"/>
            <a:r>
              <a:rPr lang="de-DE"/>
              <a:t>Zweite Ebene</a:t>
            </a:r>
          </a:p>
        </p:txBody>
      </p:sp>
      <p:sp>
        <p:nvSpPr>
          <p:cNvPr id="17" name="Foliennummernplatzhalter 16">
            <a:extLst>
              <a:ext uri="{FF2B5EF4-FFF2-40B4-BE49-F238E27FC236}">
                <a16:creationId xmlns:a16="http://schemas.microsoft.com/office/drawing/2014/main" id="{E8119B5E-5B84-4530-B562-7D1963DCE965}"/>
              </a:ext>
            </a:extLst>
          </p:cNvPr>
          <p:cNvSpPr>
            <a:spLocks noGrp="1"/>
          </p:cNvSpPr>
          <p:nvPr>
            <p:ph type="sldNum" sz="quarter" idx="20"/>
          </p:nvPr>
        </p:nvSpPr>
        <p:spPr/>
        <p:txBody>
          <a:bodyPr/>
          <a:lstStyle/>
          <a:p>
            <a:fld id="{BF344DED-EFD9-43CF-B03F-63CB95A15DF8}" type="slidenum">
              <a:rPr lang="de-DE" smtClean="0"/>
              <a:pPr/>
              <a:t>‹Nr.›</a:t>
            </a:fld>
            <a:endParaRPr lang="de-DE" dirty="0"/>
          </a:p>
        </p:txBody>
      </p:sp>
      <p:sp>
        <p:nvSpPr>
          <p:cNvPr id="12" name="Fußzeilenplatzhalter 2">
            <a:extLst>
              <a:ext uri="{FF2B5EF4-FFF2-40B4-BE49-F238E27FC236}">
                <a16:creationId xmlns:a16="http://schemas.microsoft.com/office/drawing/2014/main" id="{FE8CE9B4-8E7A-40DC-9044-65CFFDA97C32}"/>
              </a:ext>
            </a:extLst>
          </p:cNvPr>
          <p:cNvSpPr>
            <a:spLocks noGrp="1"/>
          </p:cNvSpPr>
          <p:nvPr>
            <p:ph type="ftr" sz="quarter" idx="13"/>
          </p:nvPr>
        </p:nvSpPr>
        <p:spPr>
          <a:xfrm>
            <a:off x="1296000" y="6408000"/>
            <a:ext cx="9288000" cy="144000"/>
          </a:xfrm>
          <a:prstGeom prst="rect">
            <a:avLst/>
          </a:prstGeom>
        </p:spPr>
        <p:txBody>
          <a:bodyPr/>
          <a:lstStyle/>
          <a:p>
            <a:r>
              <a:rPr lang="de-DE" dirty="0"/>
              <a:t>Abteilung 10/11 Organisationsentwicklung</a:t>
            </a:r>
          </a:p>
          <a:p>
            <a:endParaRPr lang="de-D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Folie Text_Bild-quer">
    <p:bg>
      <p:bgPr>
        <a:solidFill>
          <a:schemeClr val="bg1"/>
        </a:solidFill>
        <a:effectLst/>
      </p:bgPr>
    </p:bg>
    <p:spTree>
      <p:nvGrpSpPr>
        <p:cNvPr id="1" name=""/>
        <p:cNvGrpSpPr/>
        <p:nvPr/>
      </p:nvGrpSpPr>
      <p:grpSpPr>
        <a:xfrm>
          <a:off x="0" y="0"/>
          <a:ext cx="0" cy="0"/>
          <a:chOff x="0" y="0"/>
          <a:chExt cx="0" cy="0"/>
        </a:xfrm>
      </p:grpSpPr>
      <p:sp>
        <p:nvSpPr>
          <p:cNvPr id="4" name="Text Placeholder 10"/>
          <p:cNvSpPr>
            <a:spLocks noGrp="1"/>
          </p:cNvSpPr>
          <p:nvPr>
            <p:ph type="body" sz="quarter" idx="10" hasCustomPrompt="1"/>
          </p:nvPr>
        </p:nvSpPr>
        <p:spPr>
          <a:xfrm>
            <a:off x="1584000" y="4476773"/>
            <a:ext cx="9000000" cy="376234"/>
          </a:xfrm>
          <a:prstGeom prst="rect">
            <a:avLst/>
          </a:prstGeom>
        </p:spPr>
        <p:txBody>
          <a:bodyPr vert="horz" lIns="0" tIns="0" rIns="0" bIns="0"/>
          <a:lstStyle>
            <a:lvl1pPr marL="0" indent="0">
              <a:lnSpc>
                <a:spcPts val="2600"/>
              </a:lnSpc>
              <a:spcBef>
                <a:spcPts val="0"/>
              </a:spcBef>
              <a:buNone/>
              <a:defRPr sz="2000" b="0" i="0" baseline="0">
                <a:solidFill>
                  <a:srgbClr val="00325F"/>
                </a:solidFill>
                <a:latin typeface="+mj-lt"/>
                <a:cs typeface="Arial"/>
              </a:defRPr>
            </a:lvl1pPr>
          </a:lstStyle>
          <a:p>
            <a:pPr lvl="0"/>
            <a:r>
              <a:rPr lang="de-DE" dirty="0"/>
              <a:t>Subheadline bearbeiten</a:t>
            </a:r>
          </a:p>
        </p:txBody>
      </p:sp>
      <p:sp>
        <p:nvSpPr>
          <p:cNvPr id="9" name="Picture Placeholder 13"/>
          <p:cNvSpPr>
            <a:spLocks noGrp="1"/>
          </p:cNvSpPr>
          <p:nvPr>
            <p:ph type="pic" sz="quarter" idx="15"/>
          </p:nvPr>
        </p:nvSpPr>
        <p:spPr>
          <a:xfrm>
            <a:off x="1584000" y="434935"/>
            <a:ext cx="9000000" cy="3030578"/>
          </a:xfrm>
          <a:prstGeom prst="rect">
            <a:avLst/>
          </a:prstGeom>
          <a:solidFill>
            <a:schemeClr val="bg1">
              <a:lumMod val="95000"/>
            </a:schemeClr>
          </a:solidFill>
        </p:spPr>
        <p:txBody>
          <a:bodyPr vert="horz" anchor="ctr"/>
          <a:lstStyle>
            <a:lvl1pPr algn="ctr">
              <a:buNone/>
              <a:defRPr sz="1600">
                <a:latin typeface="+mn-lt"/>
                <a:cs typeface="Arial"/>
              </a:defRPr>
            </a:lvl1pPr>
          </a:lstStyle>
          <a:p>
            <a:r>
              <a:rPr lang="de-DE" dirty="0"/>
              <a:t>Bild durch Klicken auf Symbol hinzufügen</a:t>
            </a:r>
          </a:p>
        </p:txBody>
      </p:sp>
      <p:sp>
        <p:nvSpPr>
          <p:cNvPr id="5" name="Titel 4">
            <a:extLst>
              <a:ext uri="{FF2B5EF4-FFF2-40B4-BE49-F238E27FC236}">
                <a16:creationId xmlns:a16="http://schemas.microsoft.com/office/drawing/2014/main" id="{59E2298B-FEDC-4E5D-A69E-74BF57DB3E34}"/>
              </a:ext>
            </a:extLst>
          </p:cNvPr>
          <p:cNvSpPr>
            <a:spLocks noGrp="1"/>
          </p:cNvSpPr>
          <p:nvPr>
            <p:ph type="title"/>
          </p:nvPr>
        </p:nvSpPr>
        <p:spPr>
          <a:xfrm>
            <a:off x="1584000" y="3794400"/>
            <a:ext cx="9000000" cy="468000"/>
          </a:xfrm>
        </p:spPr>
        <p:txBody>
          <a:bodyPr/>
          <a:lstStyle/>
          <a:p>
            <a:r>
              <a:rPr lang="de-DE"/>
              <a:t>Titelmasterformat durch Klicken bearbeiten</a:t>
            </a:r>
          </a:p>
        </p:txBody>
      </p:sp>
      <p:sp>
        <p:nvSpPr>
          <p:cNvPr id="7" name="Textplatzhalter 6">
            <a:extLst>
              <a:ext uri="{FF2B5EF4-FFF2-40B4-BE49-F238E27FC236}">
                <a16:creationId xmlns:a16="http://schemas.microsoft.com/office/drawing/2014/main" id="{3F0432E6-F543-444B-AE38-F2B469D19BB7}"/>
              </a:ext>
            </a:extLst>
          </p:cNvPr>
          <p:cNvSpPr>
            <a:spLocks noGrp="1"/>
          </p:cNvSpPr>
          <p:nvPr>
            <p:ph type="body" sz="quarter" idx="16"/>
          </p:nvPr>
        </p:nvSpPr>
        <p:spPr>
          <a:xfrm>
            <a:off x="1584000" y="5086351"/>
            <a:ext cx="9000000" cy="1191600"/>
          </a:xfrm>
        </p:spPr>
        <p:txBody>
          <a:bodyPr/>
          <a:lstStyle/>
          <a:p>
            <a:pPr lvl="0"/>
            <a:r>
              <a:rPr lang="de-DE"/>
              <a:t>Formatvorlagen des Textmasters bearbeiten</a:t>
            </a:r>
          </a:p>
          <a:p>
            <a:pPr lvl="1"/>
            <a:r>
              <a:rPr lang="de-DE"/>
              <a:t>Zweite Ebene</a:t>
            </a:r>
          </a:p>
        </p:txBody>
      </p:sp>
      <p:sp>
        <p:nvSpPr>
          <p:cNvPr id="16" name="Foliennummernplatzhalter 15">
            <a:extLst>
              <a:ext uri="{FF2B5EF4-FFF2-40B4-BE49-F238E27FC236}">
                <a16:creationId xmlns:a16="http://schemas.microsoft.com/office/drawing/2014/main" id="{1A71209E-7F6B-47E9-9C55-C55DF21EC3EA}"/>
              </a:ext>
            </a:extLst>
          </p:cNvPr>
          <p:cNvSpPr>
            <a:spLocks noGrp="1"/>
          </p:cNvSpPr>
          <p:nvPr>
            <p:ph type="sldNum" sz="quarter" idx="19"/>
          </p:nvPr>
        </p:nvSpPr>
        <p:spPr/>
        <p:txBody>
          <a:bodyPr/>
          <a:lstStyle/>
          <a:p>
            <a:fld id="{BF344DED-EFD9-43CF-B03F-63CB95A15DF8}" type="slidenum">
              <a:rPr lang="de-DE" smtClean="0"/>
              <a:pPr/>
              <a:t>‹Nr.›</a:t>
            </a:fld>
            <a:endParaRPr lang="de-DE" dirty="0"/>
          </a:p>
        </p:txBody>
      </p:sp>
      <p:sp>
        <p:nvSpPr>
          <p:cNvPr id="12" name="Fußzeilenplatzhalter 2">
            <a:extLst>
              <a:ext uri="{FF2B5EF4-FFF2-40B4-BE49-F238E27FC236}">
                <a16:creationId xmlns:a16="http://schemas.microsoft.com/office/drawing/2014/main" id="{FE8CE9B4-8E7A-40DC-9044-65CFFDA97C32}"/>
              </a:ext>
            </a:extLst>
          </p:cNvPr>
          <p:cNvSpPr>
            <a:spLocks noGrp="1"/>
          </p:cNvSpPr>
          <p:nvPr>
            <p:ph type="ftr" sz="quarter" idx="13"/>
          </p:nvPr>
        </p:nvSpPr>
        <p:spPr>
          <a:xfrm>
            <a:off x="1296000" y="6408000"/>
            <a:ext cx="9288000" cy="144000"/>
          </a:xfrm>
          <a:prstGeom prst="rect">
            <a:avLst/>
          </a:prstGeom>
        </p:spPr>
        <p:txBody>
          <a:bodyPr/>
          <a:lstStyle/>
          <a:p>
            <a:r>
              <a:rPr lang="de-DE" dirty="0"/>
              <a:t>Abteilung 10/11 Organisationsentwicklung</a:t>
            </a:r>
          </a:p>
          <a:p>
            <a:endParaRPr lang="de-D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Folie Diagramm">
    <p:bg>
      <p:bgPr>
        <a:solidFill>
          <a:schemeClr val="bg1"/>
        </a:solidFill>
        <a:effectLst/>
      </p:bgPr>
    </p:bg>
    <p:spTree>
      <p:nvGrpSpPr>
        <p:cNvPr id="1" name=""/>
        <p:cNvGrpSpPr/>
        <p:nvPr/>
      </p:nvGrpSpPr>
      <p:grpSpPr>
        <a:xfrm>
          <a:off x="0" y="0"/>
          <a:ext cx="0" cy="0"/>
          <a:chOff x="0" y="0"/>
          <a:chExt cx="0" cy="0"/>
        </a:xfrm>
      </p:grpSpPr>
      <p:sp>
        <p:nvSpPr>
          <p:cNvPr id="16" name="Diagrammplatzhalter 15"/>
          <p:cNvSpPr>
            <a:spLocks noGrp="1"/>
          </p:cNvSpPr>
          <p:nvPr>
            <p:ph type="chart" sz="quarter" idx="15"/>
          </p:nvPr>
        </p:nvSpPr>
        <p:spPr>
          <a:xfrm>
            <a:off x="1584000" y="1566863"/>
            <a:ext cx="9000000" cy="4162456"/>
          </a:xfrm>
          <a:prstGeom prst="rect">
            <a:avLst/>
          </a:prstGeom>
        </p:spPr>
        <p:txBody>
          <a:bodyPr/>
          <a:lstStyle>
            <a:lvl1pPr>
              <a:buNone/>
              <a:defRPr sz="1800"/>
            </a:lvl1pPr>
          </a:lstStyle>
          <a:p>
            <a:r>
              <a:rPr lang="de-DE" sz="1800" dirty="0"/>
              <a:t>Diagramm durch Klicken auf Symbol hinzufügen</a:t>
            </a:r>
            <a:endParaRPr lang="de-DE" dirty="0"/>
          </a:p>
        </p:txBody>
      </p:sp>
      <p:sp>
        <p:nvSpPr>
          <p:cNvPr id="22" name="Text Placeholder 10"/>
          <p:cNvSpPr>
            <a:spLocks noGrp="1"/>
          </p:cNvSpPr>
          <p:nvPr>
            <p:ph type="body" sz="quarter" idx="11" hasCustomPrompt="1"/>
          </p:nvPr>
        </p:nvSpPr>
        <p:spPr>
          <a:xfrm>
            <a:off x="1584000" y="5802346"/>
            <a:ext cx="9000000" cy="492291"/>
          </a:xfrm>
          <a:prstGeom prst="rect">
            <a:avLst/>
          </a:prstGeom>
        </p:spPr>
        <p:txBody>
          <a:bodyPr vert="horz" lIns="0" tIns="0" rIns="0" bIns="0"/>
          <a:lstStyle>
            <a:lvl1pPr marL="0" indent="0">
              <a:lnSpc>
                <a:spcPts val="1600"/>
              </a:lnSpc>
              <a:spcBef>
                <a:spcPts val="0"/>
              </a:spcBef>
              <a:buNone/>
              <a:defRPr sz="1200" b="0" i="0" baseline="0">
                <a:solidFill>
                  <a:srgbClr val="00325F"/>
                </a:solidFill>
                <a:latin typeface="+mn-lt"/>
                <a:cs typeface="Arial"/>
              </a:defRPr>
            </a:lvl1pPr>
            <a:lvl2pPr marL="216000" indent="-216000">
              <a:lnSpc>
                <a:spcPts val="2300"/>
              </a:lnSpc>
              <a:buClr>
                <a:srgbClr val="00325F"/>
              </a:buClr>
              <a:buSzPct val="120000"/>
              <a:buFont typeface="Symbol" pitchFamily="18" charset="2"/>
              <a:buChar char="-"/>
              <a:defRPr sz="1800">
                <a:solidFill>
                  <a:srgbClr val="00325F"/>
                </a:solidFill>
                <a:latin typeface="+mn-lt"/>
              </a:defRPr>
            </a:lvl2pPr>
            <a:lvl3pPr marL="864000" indent="-216000">
              <a:lnSpc>
                <a:spcPts val="2300"/>
              </a:lnSpc>
              <a:buFont typeface="Arial" pitchFamily="34" charset="0"/>
              <a:buChar char="–"/>
              <a:defRPr sz="1800" baseline="0">
                <a:latin typeface="Arial" pitchFamily="34" charset="0"/>
              </a:defRPr>
            </a:lvl3pPr>
            <a:lvl4pPr marL="1296000" indent="-216000">
              <a:lnSpc>
                <a:spcPts val="2300"/>
              </a:lnSpc>
              <a:buFont typeface="Arial" pitchFamily="34" charset="0"/>
              <a:buChar char="•"/>
              <a:defRPr sz="1800">
                <a:latin typeface="Arial" pitchFamily="34" charset="0"/>
              </a:defRPr>
            </a:lvl4pPr>
            <a:lvl5pPr marL="1728000" indent="-216000">
              <a:lnSpc>
                <a:spcPts val="2300"/>
              </a:lnSpc>
              <a:buFont typeface="Arial" pitchFamily="34" charset="0"/>
              <a:buChar char="–"/>
              <a:defRPr sz="1800">
                <a:latin typeface="Arial" pitchFamily="34" charset="0"/>
              </a:defRPr>
            </a:lvl5pPr>
          </a:lstStyle>
          <a:p>
            <a:pPr lvl="0"/>
            <a:r>
              <a:rPr lang="de-DE" dirty="0"/>
              <a:t>Fließtext erste Ebene, durch Klicken bearbeiten</a:t>
            </a:r>
            <a:br>
              <a:rPr lang="de-DE" dirty="0"/>
            </a:br>
            <a:r>
              <a:rPr lang="de-DE" dirty="0"/>
              <a:t>2. Zeile Bildunterschrift</a:t>
            </a:r>
          </a:p>
        </p:txBody>
      </p:sp>
      <p:sp>
        <p:nvSpPr>
          <p:cNvPr id="2" name="Titel 1">
            <a:extLst>
              <a:ext uri="{FF2B5EF4-FFF2-40B4-BE49-F238E27FC236}">
                <a16:creationId xmlns:a16="http://schemas.microsoft.com/office/drawing/2014/main" id="{481FCCDE-CE93-410F-B5E9-5749FD148643}"/>
              </a:ext>
            </a:extLst>
          </p:cNvPr>
          <p:cNvSpPr>
            <a:spLocks noGrp="1"/>
          </p:cNvSpPr>
          <p:nvPr>
            <p:ph type="title"/>
          </p:nvPr>
        </p:nvSpPr>
        <p:spPr/>
        <p:txBody>
          <a:bodyPr/>
          <a:lstStyle/>
          <a:p>
            <a:r>
              <a:rPr lang="de-DE"/>
              <a:t>Titelmasterformat durch Klicken bearbeiten</a:t>
            </a:r>
          </a:p>
        </p:txBody>
      </p:sp>
      <p:sp>
        <p:nvSpPr>
          <p:cNvPr id="6" name="Foliennummernplatzhalter 5">
            <a:extLst>
              <a:ext uri="{FF2B5EF4-FFF2-40B4-BE49-F238E27FC236}">
                <a16:creationId xmlns:a16="http://schemas.microsoft.com/office/drawing/2014/main" id="{64BFD1D0-EA02-4DD0-BC14-4434ECA6A6D0}"/>
              </a:ext>
            </a:extLst>
          </p:cNvPr>
          <p:cNvSpPr>
            <a:spLocks noGrp="1"/>
          </p:cNvSpPr>
          <p:nvPr>
            <p:ph type="sldNum" sz="quarter" idx="18"/>
          </p:nvPr>
        </p:nvSpPr>
        <p:spPr/>
        <p:txBody>
          <a:bodyPr/>
          <a:lstStyle/>
          <a:p>
            <a:fld id="{BF344DED-EFD9-43CF-B03F-63CB95A15DF8}" type="slidenum">
              <a:rPr lang="de-DE" smtClean="0"/>
              <a:pPr/>
              <a:t>‹Nr.›</a:t>
            </a:fld>
            <a:endParaRPr lang="de-DE" dirty="0"/>
          </a:p>
        </p:txBody>
      </p:sp>
      <p:sp>
        <p:nvSpPr>
          <p:cNvPr id="10" name="Fußzeilenplatzhalter 2">
            <a:extLst>
              <a:ext uri="{FF2B5EF4-FFF2-40B4-BE49-F238E27FC236}">
                <a16:creationId xmlns:a16="http://schemas.microsoft.com/office/drawing/2014/main" id="{FE8CE9B4-8E7A-40DC-9044-65CFFDA97C32}"/>
              </a:ext>
            </a:extLst>
          </p:cNvPr>
          <p:cNvSpPr>
            <a:spLocks noGrp="1"/>
          </p:cNvSpPr>
          <p:nvPr>
            <p:ph type="ftr" sz="quarter" idx="13"/>
          </p:nvPr>
        </p:nvSpPr>
        <p:spPr>
          <a:xfrm>
            <a:off x="1296000" y="6408000"/>
            <a:ext cx="9288000" cy="144000"/>
          </a:xfrm>
          <a:prstGeom prst="rect">
            <a:avLst/>
          </a:prstGeom>
        </p:spPr>
        <p:txBody>
          <a:bodyPr/>
          <a:lstStyle/>
          <a:p>
            <a:r>
              <a:rPr lang="de-DE" dirty="0"/>
              <a:t>Abteilung 10/11 Organisationsentwicklung</a:t>
            </a:r>
          </a:p>
          <a:p>
            <a:endParaRPr lang="de-D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Folie Bild">
    <p:bg>
      <p:bgPr>
        <a:solidFill>
          <a:schemeClr val="bg1"/>
        </a:solidFill>
        <a:effectLst/>
      </p:bgPr>
    </p:bg>
    <p:spTree>
      <p:nvGrpSpPr>
        <p:cNvPr id="1" name=""/>
        <p:cNvGrpSpPr/>
        <p:nvPr/>
      </p:nvGrpSpPr>
      <p:grpSpPr>
        <a:xfrm>
          <a:off x="0" y="0"/>
          <a:ext cx="0" cy="0"/>
          <a:chOff x="0" y="0"/>
          <a:chExt cx="0" cy="0"/>
        </a:xfrm>
      </p:grpSpPr>
      <p:sp>
        <p:nvSpPr>
          <p:cNvPr id="6" name="Text Placeholder 10"/>
          <p:cNvSpPr>
            <a:spLocks noGrp="1"/>
          </p:cNvSpPr>
          <p:nvPr>
            <p:ph type="body" sz="quarter" idx="11" hasCustomPrompt="1"/>
          </p:nvPr>
        </p:nvSpPr>
        <p:spPr>
          <a:xfrm>
            <a:off x="1584000" y="5802346"/>
            <a:ext cx="10260000" cy="492291"/>
          </a:xfrm>
          <a:prstGeom prst="rect">
            <a:avLst/>
          </a:prstGeom>
        </p:spPr>
        <p:txBody>
          <a:bodyPr vert="horz" lIns="0" tIns="0" rIns="0" bIns="0"/>
          <a:lstStyle>
            <a:lvl1pPr marL="0" indent="0">
              <a:lnSpc>
                <a:spcPts val="1600"/>
              </a:lnSpc>
              <a:spcBef>
                <a:spcPts val="0"/>
              </a:spcBef>
              <a:buNone/>
              <a:defRPr sz="1200" b="0" i="0" baseline="0">
                <a:solidFill>
                  <a:srgbClr val="00325F"/>
                </a:solidFill>
                <a:latin typeface="+mn-lt"/>
                <a:cs typeface="Arial"/>
              </a:defRPr>
            </a:lvl1pPr>
            <a:lvl2pPr marL="216000" indent="-216000">
              <a:lnSpc>
                <a:spcPts val="2300"/>
              </a:lnSpc>
              <a:buClr>
                <a:srgbClr val="00325F"/>
              </a:buClr>
              <a:buSzPct val="120000"/>
              <a:buFont typeface="Symbol" pitchFamily="18" charset="2"/>
              <a:buChar char="-"/>
              <a:defRPr sz="1800">
                <a:solidFill>
                  <a:srgbClr val="00325F"/>
                </a:solidFill>
                <a:latin typeface="+mn-lt"/>
              </a:defRPr>
            </a:lvl2pPr>
            <a:lvl3pPr marL="864000" indent="-216000">
              <a:lnSpc>
                <a:spcPts val="2300"/>
              </a:lnSpc>
              <a:buFont typeface="Arial" pitchFamily="34" charset="0"/>
              <a:buChar char="–"/>
              <a:defRPr sz="1800" baseline="0">
                <a:latin typeface="Arial" pitchFamily="34" charset="0"/>
              </a:defRPr>
            </a:lvl3pPr>
            <a:lvl4pPr marL="1296000" indent="-216000">
              <a:lnSpc>
                <a:spcPts val="2300"/>
              </a:lnSpc>
              <a:buFont typeface="Arial" pitchFamily="34" charset="0"/>
              <a:buChar char="•"/>
              <a:defRPr sz="1800">
                <a:latin typeface="Arial" pitchFamily="34" charset="0"/>
              </a:defRPr>
            </a:lvl4pPr>
            <a:lvl5pPr marL="1728000" indent="-216000">
              <a:lnSpc>
                <a:spcPts val="2300"/>
              </a:lnSpc>
              <a:buFont typeface="Arial" pitchFamily="34" charset="0"/>
              <a:buChar char="–"/>
              <a:defRPr sz="1800">
                <a:latin typeface="Arial" pitchFamily="34" charset="0"/>
              </a:defRPr>
            </a:lvl5pPr>
          </a:lstStyle>
          <a:p>
            <a:pPr lvl="0"/>
            <a:r>
              <a:rPr lang="de-DE" dirty="0"/>
              <a:t>Fließtext erste Ebene, durch Klicken bearbeiten</a:t>
            </a:r>
            <a:br>
              <a:rPr lang="de-DE" dirty="0"/>
            </a:br>
            <a:r>
              <a:rPr lang="de-DE" dirty="0"/>
              <a:t>2. Zeile Bildunterschrift</a:t>
            </a:r>
          </a:p>
        </p:txBody>
      </p:sp>
      <p:sp>
        <p:nvSpPr>
          <p:cNvPr id="9" name="Picture Placeholder 13"/>
          <p:cNvSpPr>
            <a:spLocks noGrp="1"/>
          </p:cNvSpPr>
          <p:nvPr>
            <p:ph type="pic" sz="quarter" idx="16"/>
          </p:nvPr>
        </p:nvSpPr>
        <p:spPr>
          <a:xfrm>
            <a:off x="1584000" y="434935"/>
            <a:ext cx="10260000" cy="5221328"/>
          </a:xfrm>
          <a:prstGeom prst="rect">
            <a:avLst/>
          </a:prstGeom>
          <a:solidFill>
            <a:schemeClr val="bg1">
              <a:lumMod val="95000"/>
            </a:schemeClr>
          </a:solidFill>
        </p:spPr>
        <p:txBody>
          <a:bodyPr vert="horz" anchor="ctr"/>
          <a:lstStyle>
            <a:lvl1pPr algn="ctr">
              <a:buNone/>
              <a:defRPr sz="1600">
                <a:latin typeface="+mn-lt"/>
                <a:cs typeface="Arial"/>
              </a:defRPr>
            </a:lvl1pPr>
          </a:lstStyle>
          <a:p>
            <a:r>
              <a:rPr lang="de-DE" dirty="0"/>
              <a:t>Bild durch Klicken auf Symbol hinzufügen</a:t>
            </a:r>
          </a:p>
        </p:txBody>
      </p:sp>
      <p:sp>
        <p:nvSpPr>
          <p:cNvPr id="4" name="Foliennummernplatzhalter 3">
            <a:extLst>
              <a:ext uri="{FF2B5EF4-FFF2-40B4-BE49-F238E27FC236}">
                <a16:creationId xmlns:a16="http://schemas.microsoft.com/office/drawing/2014/main" id="{09F0D43A-D82A-4ABE-8CB2-2E04750BBE06}"/>
              </a:ext>
            </a:extLst>
          </p:cNvPr>
          <p:cNvSpPr>
            <a:spLocks noGrp="1"/>
          </p:cNvSpPr>
          <p:nvPr>
            <p:ph type="sldNum" sz="quarter" idx="19"/>
          </p:nvPr>
        </p:nvSpPr>
        <p:spPr/>
        <p:txBody>
          <a:bodyPr/>
          <a:lstStyle/>
          <a:p>
            <a:fld id="{BF344DED-EFD9-43CF-B03F-63CB95A15DF8}" type="slidenum">
              <a:rPr lang="de-DE" smtClean="0"/>
              <a:pPr/>
              <a:t>‹Nr.›</a:t>
            </a:fld>
            <a:endParaRPr lang="de-DE" dirty="0"/>
          </a:p>
        </p:txBody>
      </p:sp>
      <p:sp>
        <p:nvSpPr>
          <p:cNvPr id="11" name="Fußzeilenplatzhalter 2">
            <a:extLst>
              <a:ext uri="{FF2B5EF4-FFF2-40B4-BE49-F238E27FC236}">
                <a16:creationId xmlns:a16="http://schemas.microsoft.com/office/drawing/2014/main" id="{FE8CE9B4-8E7A-40DC-9044-65CFFDA97C32}"/>
              </a:ext>
            </a:extLst>
          </p:cNvPr>
          <p:cNvSpPr>
            <a:spLocks noGrp="1"/>
          </p:cNvSpPr>
          <p:nvPr>
            <p:ph type="ftr" sz="quarter" idx="13"/>
          </p:nvPr>
        </p:nvSpPr>
        <p:spPr>
          <a:xfrm>
            <a:off x="1296000" y="6408000"/>
            <a:ext cx="9288000" cy="144000"/>
          </a:xfrm>
          <a:prstGeom prst="rect">
            <a:avLst/>
          </a:prstGeom>
        </p:spPr>
        <p:txBody>
          <a:bodyPr/>
          <a:lstStyle/>
          <a:p>
            <a:r>
              <a:rPr lang="de-DE" dirty="0"/>
              <a:t>Abteilung 10/11 Organisationsentwicklung</a:t>
            </a:r>
          </a:p>
          <a:p>
            <a:endParaRPr lang="de-D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Folie Bild voll">
    <p:bg>
      <p:bgPr>
        <a:solidFill>
          <a:schemeClr val="bg1"/>
        </a:solidFill>
        <a:effectLst/>
      </p:bgPr>
    </p:bg>
    <p:spTree>
      <p:nvGrpSpPr>
        <p:cNvPr id="1" name=""/>
        <p:cNvGrpSpPr/>
        <p:nvPr/>
      </p:nvGrpSpPr>
      <p:grpSpPr>
        <a:xfrm>
          <a:off x="0" y="0"/>
          <a:ext cx="0" cy="0"/>
          <a:chOff x="0" y="0"/>
          <a:chExt cx="0" cy="0"/>
        </a:xfrm>
      </p:grpSpPr>
      <p:sp>
        <p:nvSpPr>
          <p:cNvPr id="6" name="Text Placeholder 10"/>
          <p:cNvSpPr>
            <a:spLocks noGrp="1"/>
          </p:cNvSpPr>
          <p:nvPr>
            <p:ph type="body" sz="quarter" idx="11" hasCustomPrompt="1"/>
          </p:nvPr>
        </p:nvSpPr>
        <p:spPr>
          <a:xfrm>
            <a:off x="323999" y="5802346"/>
            <a:ext cx="11520000" cy="492291"/>
          </a:xfrm>
          <a:prstGeom prst="rect">
            <a:avLst/>
          </a:prstGeom>
        </p:spPr>
        <p:txBody>
          <a:bodyPr vert="horz" lIns="0" tIns="0" rIns="0" bIns="0"/>
          <a:lstStyle>
            <a:lvl1pPr marL="0" indent="0">
              <a:lnSpc>
                <a:spcPts val="1600"/>
              </a:lnSpc>
              <a:spcBef>
                <a:spcPts val="0"/>
              </a:spcBef>
              <a:buNone/>
              <a:defRPr sz="1200" b="0" i="0" baseline="0">
                <a:solidFill>
                  <a:srgbClr val="00325F"/>
                </a:solidFill>
                <a:latin typeface="+mn-lt"/>
                <a:cs typeface="Arial"/>
              </a:defRPr>
            </a:lvl1pPr>
            <a:lvl2pPr marL="216000" indent="-216000">
              <a:lnSpc>
                <a:spcPts val="2300"/>
              </a:lnSpc>
              <a:buClr>
                <a:srgbClr val="00325F"/>
              </a:buClr>
              <a:buSzPct val="120000"/>
              <a:buFont typeface="Symbol" pitchFamily="18" charset="2"/>
              <a:buChar char="-"/>
              <a:defRPr sz="1800">
                <a:solidFill>
                  <a:srgbClr val="00325F"/>
                </a:solidFill>
                <a:latin typeface="+mn-lt"/>
              </a:defRPr>
            </a:lvl2pPr>
            <a:lvl3pPr marL="864000" indent="-216000">
              <a:lnSpc>
                <a:spcPts val="2300"/>
              </a:lnSpc>
              <a:buFont typeface="Arial" pitchFamily="34" charset="0"/>
              <a:buChar char="–"/>
              <a:defRPr sz="1800" baseline="0">
                <a:latin typeface="Arial" pitchFamily="34" charset="0"/>
              </a:defRPr>
            </a:lvl3pPr>
            <a:lvl4pPr marL="1296000" indent="-216000">
              <a:lnSpc>
                <a:spcPts val="2300"/>
              </a:lnSpc>
              <a:buFont typeface="Arial" pitchFamily="34" charset="0"/>
              <a:buChar char="•"/>
              <a:defRPr sz="1800">
                <a:latin typeface="Arial" pitchFamily="34" charset="0"/>
              </a:defRPr>
            </a:lvl4pPr>
            <a:lvl5pPr marL="1728000" indent="-216000">
              <a:lnSpc>
                <a:spcPts val="2300"/>
              </a:lnSpc>
              <a:buFont typeface="Arial" pitchFamily="34" charset="0"/>
              <a:buChar char="–"/>
              <a:defRPr sz="1800">
                <a:latin typeface="Arial" pitchFamily="34" charset="0"/>
              </a:defRPr>
            </a:lvl5pPr>
          </a:lstStyle>
          <a:p>
            <a:pPr lvl="0"/>
            <a:r>
              <a:rPr lang="de-DE" dirty="0"/>
              <a:t>Fließtext erste Ebene, durch Klicken bearbeiten</a:t>
            </a:r>
            <a:br>
              <a:rPr lang="de-DE" dirty="0"/>
            </a:br>
            <a:r>
              <a:rPr lang="de-DE" dirty="0"/>
              <a:t>2. Zeile Bildunterschrift</a:t>
            </a:r>
          </a:p>
        </p:txBody>
      </p:sp>
      <p:sp>
        <p:nvSpPr>
          <p:cNvPr id="9" name="Picture Placeholder 13"/>
          <p:cNvSpPr>
            <a:spLocks noGrp="1"/>
          </p:cNvSpPr>
          <p:nvPr>
            <p:ph type="pic" sz="quarter" idx="16"/>
          </p:nvPr>
        </p:nvSpPr>
        <p:spPr>
          <a:xfrm>
            <a:off x="0" y="1"/>
            <a:ext cx="12193588" cy="5656263"/>
          </a:xfrm>
          <a:prstGeom prst="rect">
            <a:avLst/>
          </a:prstGeom>
          <a:solidFill>
            <a:schemeClr val="bg1">
              <a:lumMod val="95000"/>
            </a:schemeClr>
          </a:solidFill>
        </p:spPr>
        <p:txBody>
          <a:bodyPr vert="horz" anchor="ctr"/>
          <a:lstStyle>
            <a:lvl1pPr algn="ctr">
              <a:buNone/>
              <a:defRPr sz="1600">
                <a:latin typeface="+mn-lt"/>
                <a:cs typeface="Arial"/>
              </a:defRPr>
            </a:lvl1pPr>
          </a:lstStyle>
          <a:p>
            <a:r>
              <a:rPr lang="de-DE" dirty="0"/>
              <a:t>Bild durch Klicken auf Symbol hinzufügen</a:t>
            </a:r>
          </a:p>
        </p:txBody>
      </p:sp>
      <p:sp>
        <p:nvSpPr>
          <p:cNvPr id="4" name="Foliennummernplatzhalter 3">
            <a:extLst>
              <a:ext uri="{FF2B5EF4-FFF2-40B4-BE49-F238E27FC236}">
                <a16:creationId xmlns:a16="http://schemas.microsoft.com/office/drawing/2014/main" id="{09F0D43A-D82A-4ABE-8CB2-2E04750BBE06}"/>
              </a:ext>
            </a:extLst>
          </p:cNvPr>
          <p:cNvSpPr>
            <a:spLocks noGrp="1"/>
          </p:cNvSpPr>
          <p:nvPr>
            <p:ph type="sldNum" sz="quarter" idx="19"/>
          </p:nvPr>
        </p:nvSpPr>
        <p:spPr/>
        <p:txBody>
          <a:bodyPr/>
          <a:lstStyle/>
          <a:p>
            <a:fld id="{BF344DED-EFD9-43CF-B03F-63CB95A15DF8}" type="slidenum">
              <a:rPr lang="de-DE" smtClean="0"/>
              <a:pPr/>
              <a:t>‹Nr.›</a:t>
            </a:fld>
            <a:endParaRPr lang="de-DE" dirty="0"/>
          </a:p>
        </p:txBody>
      </p:sp>
      <p:sp>
        <p:nvSpPr>
          <p:cNvPr id="8" name="Fußzeilenplatzhalter 2">
            <a:extLst>
              <a:ext uri="{FF2B5EF4-FFF2-40B4-BE49-F238E27FC236}">
                <a16:creationId xmlns:a16="http://schemas.microsoft.com/office/drawing/2014/main" id="{FE8CE9B4-8E7A-40DC-9044-65CFFDA97C32}"/>
              </a:ext>
            </a:extLst>
          </p:cNvPr>
          <p:cNvSpPr>
            <a:spLocks noGrp="1"/>
          </p:cNvSpPr>
          <p:nvPr>
            <p:ph type="ftr" sz="quarter" idx="13"/>
          </p:nvPr>
        </p:nvSpPr>
        <p:spPr>
          <a:xfrm>
            <a:off x="1296000" y="6408000"/>
            <a:ext cx="9288000" cy="144000"/>
          </a:xfrm>
          <a:prstGeom prst="rect">
            <a:avLst/>
          </a:prstGeom>
        </p:spPr>
        <p:txBody>
          <a:bodyPr/>
          <a:lstStyle/>
          <a:p>
            <a:r>
              <a:rPr lang="de-DE" dirty="0"/>
              <a:t>Abteilung 10/11 Organisationsentwicklung</a:t>
            </a:r>
          </a:p>
          <a:p>
            <a:endParaRPr lang="de-DE" dirty="0"/>
          </a:p>
        </p:txBody>
      </p:sp>
    </p:spTree>
    <p:extLst>
      <p:ext uri="{BB962C8B-B14F-4D97-AF65-F5344CB8AC3E}">
        <p14:creationId xmlns:p14="http://schemas.microsoft.com/office/powerpoint/2010/main" val="2658887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slideLayout" Target="../slideLayouts/slideLayout42.xml"/><Relationship Id="rId3" Type="http://schemas.openxmlformats.org/officeDocument/2006/relationships/slideLayout" Target="../slideLayouts/slideLayout27.xml"/><Relationship Id="rId21" Type="http://schemas.openxmlformats.org/officeDocument/2006/relationships/image" Target="../media/image2.png"/><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slideLayout" Target="../slideLayouts/slideLayout41.xml"/><Relationship Id="rId2" Type="http://schemas.openxmlformats.org/officeDocument/2006/relationships/slideLayout" Target="../slideLayouts/slideLayout26.xml"/><Relationship Id="rId16" Type="http://schemas.openxmlformats.org/officeDocument/2006/relationships/slideLayout" Target="../slideLayouts/slideLayout40.xml"/><Relationship Id="rId20" Type="http://schemas.openxmlformats.org/officeDocument/2006/relationships/theme" Target="../theme/theme3.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10" Type="http://schemas.openxmlformats.org/officeDocument/2006/relationships/slideLayout" Target="../slideLayouts/slideLayout34.xml"/><Relationship Id="rId19" Type="http://schemas.openxmlformats.org/officeDocument/2006/relationships/slideLayout" Target="../slideLayouts/slideLayout43.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p:nvPr/>
        </p:nvCxnSpPr>
        <p:spPr>
          <a:xfrm>
            <a:off x="324000" y="6372000"/>
            <a:ext cx="11521500" cy="1588"/>
          </a:xfrm>
          <a:prstGeom prst="line">
            <a:avLst/>
          </a:prstGeom>
          <a:ln w="6350" cap="flat">
            <a:solidFill>
              <a:srgbClr val="00325F"/>
            </a:solidFill>
          </a:ln>
          <a:effectLst/>
        </p:spPr>
        <p:style>
          <a:lnRef idx="2">
            <a:schemeClr val="accent1"/>
          </a:lnRef>
          <a:fillRef idx="0">
            <a:schemeClr val="accent1"/>
          </a:fillRef>
          <a:effectRef idx="1">
            <a:schemeClr val="accent1"/>
          </a:effectRef>
          <a:fontRef idx="minor">
            <a:schemeClr val="tx1"/>
          </a:fontRef>
        </p:style>
      </p:cxnSp>
      <p:sp>
        <p:nvSpPr>
          <p:cNvPr id="11" name="Titelplatzhalter 10">
            <a:extLst>
              <a:ext uri="{FF2B5EF4-FFF2-40B4-BE49-F238E27FC236}">
                <a16:creationId xmlns:a16="http://schemas.microsoft.com/office/drawing/2014/main" id="{429D6300-579B-48C6-BB37-1DA636246238}"/>
              </a:ext>
            </a:extLst>
          </p:cNvPr>
          <p:cNvSpPr>
            <a:spLocks noGrp="1"/>
          </p:cNvSpPr>
          <p:nvPr>
            <p:ph type="title"/>
          </p:nvPr>
        </p:nvSpPr>
        <p:spPr>
          <a:xfrm>
            <a:off x="1584000" y="432000"/>
            <a:ext cx="9000000" cy="936000"/>
          </a:xfrm>
          <a:prstGeom prst="rect">
            <a:avLst/>
          </a:prstGeom>
        </p:spPr>
        <p:txBody>
          <a:bodyPr vert="horz" lIns="0" tIns="0" rIns="0" bIns="0" rtlCol="0" anchor="t" anchorCtr="0">
            <a:noAutofit/>
          </a:bodyPr>
          <a:lstStyle/>
          <a:p>
            <a:r>
              <a:rPr lang="de-DE"/>
              <a:t>Headline bearbeiten</a:t>
            </a:r>
            <a:br>
              <a:rPr lang="de-DE"/>
            </a:br>
            <a:r>
              <a:rPr lang="de-DE"/>
              <a:t>2. Zeile Headline</a:t>
            </a:r>
            <a:endParaRPr lang="de-DE" dirty="0"/>
          </a:p>
        </p:txBody>
      </p:sp>
      <p:sp>
        <p:nvSpPr>
          <p:cNvPr id="12" name="Textplatzhalter 11">
            <a:extLst>
              <a:ext uri="{FF2B5EF4-FFF2-40B4-BE49-F238E27FC236}">
                <a16:creationId xmlns:a16="http://schemas.microsoft.com/office/drawing/2014/main" id="{0AB2FF65-DEF5-4CBB-A429-68E123675D02}"/>
              </a:ext>
            </a:extLst>
          </p:cNvPr>
          <p:cNvSpPr>
            <a:spLocks noGrp="1"/>
          </p:cNvSpPr>
          <p:nvPr>
            <p:ph type="body" idx="1"/>
          </p:nvPr>
        </p:nvSpPr>
        <p:spPr>
          <a:xfrm>
            <a:off x="1584000" y="2462038"/>
            <a:ext cx="9000000" cy="3816000"/>
          </a:xfrm>
          <a:prstGeom prst="rect">
            <a:avLst/>
          </a:prstGeom>
        </p:spPr>
        <p:txBody>
          <a:bodyPr vert="horz" lIns="0" tIns="0" rIns="0" bIns="0" rtlCol="0">
            <a:noAutofit/>
          </a:bodyPr>
          <a:lstStyle/>
          <a:p>
            <a:pPr lvl="0"/>
            <a:r>
              <a:rPr lang="de-DE" dirty="0"/>
              <a:t>Fließtext erste Ebene, durch Klicken bearbeiten</a:t>
            </a:r>
          </a:p>
          <a:p>
            <a:pPr lvl="1"/>
            <a:r>
              <a:rPr lang="de-DE" dirty="0"/>
              <a:t>2. Textebene (Listendarstellung) durch Verwenden der ‚Einrücken-Taste‘</a:t>
            </a:r>
          </a:p>
        </p:txBody>
      </p:sp>
      <p:sp>
        <p:nvSpPr>
          <p:cNvPr id="16" name="Foliennummernplatzhalter 15">
            <a:extLst>
              <a:ext uri="{FF2B5EF4-FFF2-40B4-BE49-F238E27FC236}">
                <a16:creationId xmlns:a16="http://schemas.microsoft.com/office/drawing/2014/main" id="{4BB7025D-4AD3-465E-8DF7-CE14C2057A8E}"/>
              </a:ext>
            </a:extLst>
          </p:cNvPr>
          <p:cNvSpPr>
            <a:spLocks noGrp="1"/>
          </p:cNvSpPr>
          <p:nvPr>
            <p:ph type="sldNum" sz="quarter" idx="4"/>
          </p:nvPr>
        </p:nvSpPr>
        <p:spPr>
          <a:xfrm>
            <a:off x="324000" y="6408000"/>
            <a:ext cx="252000" cy="144000"/>
          </a:xfrm>
          <a:prstGeom prst="rect">
            <a:avLst/>
          </a:prstGeom>
        </p:spPr>
        <p:txBody>
          <a:bodyPr vert="horz" lIns="0" tIns="0" rIns="0" bIns="0" rtlCol="0" anchor="t" anchorCtr="0"/>
          <a:lstStyle>
            <a:lvl1pPr algn="l">
              <a:defRPr sz="800">
                <a:solidFill>
                  <a:srgbClr val="00325F"/>
                </a:solidFill>
              </a:defRPr>
            </a:lvl1pPr>
          </a:lstStyle>
          <a:p>
            <a:fld id="{BF344DED-EFD9-43CF-B03F-63CB95A15DF8}" type="slidenum">
              <a:rPr lang="de-DE" smtClean="0"/>
              <a:pPr/>
              <a:t>‹Nr.›</a:t>
            </a:fld>
            <a:endParaRPr lang="de-DE" dirty="0"/>
          </a:p>
        </p:txBody>
      </p:sp>
      <p:pic>
        <p:nvPicPr>
          <p:cNvPr id="18" name="Grafik 17" descr="Logo-solo_1500px_transparent.png">
            <a:extLst>
              <a:ext uri="{FF2B5EF4-FFF2-40B4-BE49-F238E27FC236}">
                <a16:creationId xmlns:a16="http://schemas.microsoft.com/office/drawing/2014/main" id="{74E0079C-EE96-4365-A34F-284BB61027C9}"/>
              </a:ext>
            </a:extLst>
          </p:cNvPr>
          <p:cNvPicPr>
            <a:picLocks noChangeAspect="1"/>
          </p:cNvPicPr>
          <p:nvPr/>
        </p:nvPicPr>
        <p:blipFill>
          <a:blip r:embed="rId13"/>
          <a:stretch>
            <a:fillRect/>
          </a:stretch>
        </p:blipFill>
        <p:spPr>
          <a:xfrm>
            <a:off x="11065544" y="6433200"/>
            <a:ext cx="792000" cy="250218"/>
          </a:xfrm>
          <a:prstGeom prst="rect">
            <a:avLst/>
          </a:prstGeom>
        </p:spPr>
      </p:pic>
      <p:sp>
        <p:nvSpPr>
          <p:cNvPr id="19" name="Textfeld 18">
            <a:extLst>
              <a:ext uri="{FF2B5EF4-FFF2-40B4-BE49-F238E27FC236}">
                <a16:creationId xmlns:a16="http://schemas.microsoft.com/office/drawing/2014/main" id="{8CC207E9-BD1D-4564-B849-43A8D263688A}"/>
              </a:ext>
            </a:extLst>
          </p:cNvPr>
          <p:cNvSpPr txBox="1"/>
          <p:nvPr/>
        </p:nvSpPr>
        <p:spPr>
          <a:xfrm flipH="1">
            <a:off x="1188000" y="6407999"/>
            <a:ext cx="108000" cy="144000"/>
          </a:xfrm>
          <a:prstGeom prst="rect">
            <a:avLst/>
          </a:prstGeom>
          <a:noFill/>
        </p:spPr>
        <p:txBody>
          <a:bodyPr wrap="square" lIns="0" tIns="0" rIns="0" bIns="0" rtlCol="0">
            <a:spAutoFit/>
          </a:bodyPr>
          <a:lstStyle/>
          <a:p>
            <a:pPr algn="ctr"/>
            <a:r>
              <a:rPr lang="de-DE" sz="800" dirty="0">
                <a:solidFill>
                  <a:srgbClr val="00325F"/>
                </a:solidFill>
                <a:latin typeface="+mn-lt"/>
                <a:cs typeface="Arial" pitchFamily="34" charset="0"/>
              </a:rPr>
              <a:t>|</a:t>
            </a:r>
            <a:endParaRPr lang="de-DE" sz="1050" dirty="0">
              <a:solidFill>
                <a:srgbClr val="00325F"/>
              </a:solidFill>
              <a:latin typeface="Arial" pitchFamily="34" charset="0"/>
              <a:cs typeface="Arial" pitchFamily="34" charset="0"/>
            </a:endParaRPr>
          </a:p>
        </p:txBody>
      </p:sp>
      <p:sp>
        <p:nvSpPr>
          <p:cNvPr id="10" name="Fußzeilenplatzhalter 15">
            <a:extLst>
              <a:ext uri="{FF2B5EF4-FFF2-40B4-BE49-F238E27FC236}">
                <a16:creationId xmlns:a16="http://schemas.microsoft.com/office/drawing/2014/main" id="{031762CF-6584-44E1-86FF-415EA31281B0}"/>
              </a:ext>
            </a:extLst>
          </p:cNvPr>
          <p:cNvSpPr>
            <a:spLocks noGrp="1"/>
          </p:cNvSpPr>
          <p:nvPr>
            <p:ph type="ftr" sz="quarter" idx="3"/>
          </p:nvPr>
        </p:nvSpPr>
        <p:spPr>
          <a:xfrm>
            <a:off x="1296000" y="6408000"/>
            <a:ext cx="9288000" cy="144000"/>
          </a:xfrm>
          <a:prstGeom prst="rect">
            <a:avLst/>
          </a:prstGeom>
        </p:spPr>
        <p:txBody>
          <a:bodyPr/>
          <a:lstStyle>
            <a:lvl1pPr algn="r">
              <a:defRPr sz="1050"/>
            </a:lvl1pPr>
          </a:lstStyle>
          <a:p>
            <a:r>
              <a:rPr lang="de-DE" dirty="0"/>
              <a:t>Abteilung 10/11 Organisationsentwicklung</a:t>
            </a:r>
          </a:p>
        </p:txBody>
      </p:sp>
    </p:spTree>
  </p:cSld>
  <p:clrMap bg1="lt1" tx1="dk1" bg2="lt2" tx2="dk2" accent1="accent1" accent2="accent2" accent3="accent3" accent4="accent4" accent5="accent5" accent6="accent6" hlink="hlink" folHlink="folHlink"/>
  <p:sldLayoutIdLst>
    <p:sldLayoutId id="2147483669" r:id="rId1"/>
    <p:sldLayoutId id="2147483677" r:id="rId2"/>
    <p:sldLayoutId id="2147483670" r:id="rId3"/>
    <p:sldLayoutId id="2147483657" r:id="rId4"/>
    <p:sldLayoutId id="2147483668" r:id="rId5"/>
    <p:sldLayoutId id="2147483675" r:id="rId6"/>
    <p:sldLayoutId id="2147483671" r:id="rId7"/>
    <p:sldLayoutId id="2147483672" r:id="rId8"/>
    <p:sldLayoutId id="2147483676" r:id="rId9"/>
    <p:sldLayoutId id="2147483673" r:id="rId10"/>
    <p:sldLayoutId id="2147483674" r:id="rId11"/>
  </p:sldLayoutIdLst>
  <p:hf hdr="0"/>
  <p:txStyles>
    <p:titleStyle>
      <a:lvl1pPr algn="l" defTabSz="457200" rtl="0" eaLnBrk="1" latinLnBrk="0" hangingPunct="1">
        <a:lnSpc>
          <a:spcPts val="3200"/>
        </a:lnSpc>
        <a:spcBef>
          <a:spcPct val="0"/>
        </a:spcBef>
        <a:buNone/>
        <a:defRPr lang="de-DE" sz="2800" b="0" i="0" kern="1200" baseline="0" smtClean="0">
          <a:solidFill>
            <a:srgbClr val="005493"/>
          </a:solidFill>
          <a:latin typeface="+mj-lt"/>
          <a:ea typeface="+mj-ea"/>
          <a:cs typeface="Arial"/>
        </a:defRPr>
      </a:lvl1pPr>
    </p:titleStyle>
    <p:bodyStyle>
      <a:lvl1pPr marL="0" indent="0" algn="l" defTabSz="457200" rtl="0" eaLnBrk="1" latinLnBrk="0" hangingPunct="1">
        <a:lnSpc>
          <a:spcPts val="2300"/>
        </a:lnSpc>
        <a:spcBef>
          <a:spcPts val="0"/>
        </a:spcBef>
        <a:buFont typeface="Arial"/>
        <a:buNone/>
        <a:defRPr lang="de-DE" sz="1800" b="0" i="0" kern="1200" baseline="0" smtClean="0">
          <a:solidFill>
            <a:srgbClr val="00325F"/>
          </a:solidFill>
          <a:latin typeface="+mn-lt"/>
          <a:ea typeface="+mn-ea"/>
          <a:cs typeface="Arial"/>
        </a:defRPr>
      </a:lvl1pPr>
      <a:lvl2pPr marL="216000" indent="-216000" algn="l" defTabSz="457200" rtl="0" eaLnBrk="1" latinLnBrk="0" hangingPunct="1">
        <a:lnSpc>
          <a:spcPts val="2300"/>
        </a:lnSpc>
        <a:spcBef>
          <a:spcPct val="20000"/>
        </a:spcBef>
        <a:buFont typeface="Arial"/>
        <a:buChar char="–"/>
        <a:defRPr lang="de-DE" sz="1800" kern="1200" smtClean="0">
          <a:solidFill>
            <a:srgbClr val="00325F"/>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p:nvPr/>
        </p:nvCxnSpPr>
        <p:spPr>
          <a:xfrm>
            <a:off x="324000" y="6372000"/>
            <a:ext cx="11521500" cy="1588"/>
          </a:xfrm>
          <a:prstGeom prst="line">
            <a:avLst/>
          </a:prstGeom>
          <a:ln w="6350" cap="flat">
            <a:solidFill>
              <a:srgbClr val="00325F"/>
            </a:solidFill>
          </a:ln>
          <a:effectLst/>
        </p:spPr>
        <p:style>
          <a:lnRef idx="2">
            <a:schemeClr val="accent1"/>
          </a:lnRef>
          <a:fillRef idx="0">
            <a:schemeClr val="accent1"/>
          </a:fillRef>
          <a:effectRef idx="1">
            <a:schemeClr val="accent1"/>
          </a:effectRef>
          <a:fontRef idx="minor">
            <a:schemeClr val="tx1"/>
          </a:fontRef>
        </p:style>
      </p:cxnSp>
      <p:sp>
        <p:nvSpPr>
          <p:cNvPr id="11" name="Titelplatzhalter 10">
            <a:extLst>
              <a:ext uri="{FF2B5EF4-FFF2-40B4-BE49-F238E27FC236}">
                <a16:creationId xmlns:a16="http://schemas.microsoft.com/office/drawing/2014/main" id="{429D6300-579B-48C6-BB37-1DA636246238}"/>
              </a:ext>
            </a:extLst>
          </p:cNvPr>
          <p:cNvSpPr>
            <a:spLocks noGrp="1"/>
          </p:cNvSpPr>
          <p:nvPr>
            <p:ph type="title"/>
          </p:nvPr>
        </p:nvSpPr>
        <p:spPr>
          <a:xfrm>
            <a:off x="1584000" y="432000"/>
            <a:ext cx="9000000" cy="936000"/>
          </a:xfrm>
          <a:prstGeom prst="rect">
            <a:avLst/>
          </a:prstGeom>
        </p:spPr>
        <p:txBody>
          <a:bodyPr vert="horz" lIns="0" tIns="0" rIns="0" bIns="0" rtlCol="0" anchor="t" anchorCtr="0">
            <a:noAutofit/>
          </a:bodyPr>
          <a:lstStyle/>
          <a:p>
            <a:r>
              <a:rPr lang="de-DE"/>
              <a:t>Headline bearbeiten</a:t>
            </a:r>
            <a:br>
              <a:rPr lang="de-DE"/>
            </a:br>
            <a:r>
              <a:rPr lang="de-DE"/>
              <a:t>2. Zeile Headline</a:t>
            </a:r>
            <a:endParaRPr lang="de-DE" dirty="0"/>
          </a:p>
        </p:txBody>
      </p:sp>
      <p:sp>
        <p:nvSpPr>
          <p:cNvPr id="12" name="Textplatzhalter 11">
            <a:extLst>
              <a:ext uri="{FF2B5EF4-FFF2-40B4-BE49-F238E27FC236}">
                <a16:creationId xmlns:a16="http://schemas.microsoft.com/office/drawing/2014/main" id="{0AB2FF65-DEF5-4CBB-A429-68E123675D02}"/>
              </a:ext>
            </a:extLst>
          </p:cNvPr>
          <p:cNvSpPr>
            <a:spLocks noGrp="1"/>
          </p:cNvSpPr>
          <p:nvPr>
            <p:ph type="body" idx="1"/>
          </p:nvPr>
        </p:nvSpPr>
        <p:spPr>
          <a:xfrm>
            <a:off x="1584000" y="2462038"/>
            <a:ext cx="9000000" cy="3816000"/>
          </a:xfrm>
          <a:prstGeom prst="rect">
            <a:avLst/>
          </a:prstGeom>
        </p:spPr>
        <p:txBody>
          <a:bodyPr vert="horz" lIns="0" tIns="0" rIns="0" bIns="0" rtlCol="0">
            <a:noAutofit/>
          </a:bodyPr>
          <a:lstStyle/>
          <a:p>
            <a:pPr lvl="0"/>
            <a:r>
              <a:rPr lang="de-DE" dirty="0"/>
              <a:t>Fließtext erste Ebene, durch Klicken bearbeiten</a:t>
            </a:r>
          </a:p>
          <a:p>
            <a:pPr lvl="1"/>
            <a:r>
              <a:rPr lang="de-DE" dirty="0"/>
              <a:t>2. Textebene (Listendarstellung) durch Verwenden der ‚Einrücken-Taste‘</a:t>
            </a:r>
          </a:p>
        </p:txBody>
      </p:sp>
      <p:sp>
        <p:nvSpPr>
          <p:cNvPr id="16" name="Foliennummernplatzhalter 15">
            <a:extLst>
              <a:ext uri="{FF2B5EF4-FFF2-40B4-BE49-F238E27FC236}">
                <a16:creationId xmlns:a16="http://schemas.microsoft.com/office/drawing/2014/main" id="{4BB7025D-4AD3-465E-8DF7-CE14C2057A8E}"/>
              </a:ext>
            </a:extLst>
          </p:cNvPr>
          <p:cNvSpPr>
            <a:spLocks noGrp="1"/>
          </p:cNvSpPr>
          <p:nvPr>
            <p:ph type="sldNum" sz="quarter" idx="4"/>
          </p:nvPr>
        </p:nvSpPr>
        <p:spPr>
          <a:xfrm>
            <a:off x="324000" y="6408000"/>
            <a:ext cx="252000" cy="144000"/>
          </a:xfrm>
          <a:prstGeom prst="rect">
            <a:avLst/>
          </a:prstGeom>
        </p:spPr>
        <p:txBody>
          <a:bodyPr vert="horz" lIns="0" tIns="0" rIns="0" bIns="0" rtlCol="0" anchor="t" anchorCtr="0"/>
          <a:lstStyle>
            <a:lvl1pPr algn="l">
              <a:defRPr sz="800">
                <a:solidFill>
                  <a:srgbClr val="00325F"/>
                </a:solidFill>
              </a:defRPr>
            </a:lvl1pPr>
          </a:lstStyle>
          <a:p>
            <a:fld id="{BF344DED-EFD9-43CF-B03F-63CB95A15DF8}" type="slidenum">
              <a:rPr lang="de-DE" smtClean="0"/>
              <a:pPr/>
              <a:t>‹Nr.›</a:t>
            </a:fld>
            <a:endParaRPr lang="de-DE" dirty="0"/>
          </a:p>
        </p:txBody>
      </p:sp>
      <p:pic>
        <p:nvPicPr>
          <p:cNvPr id="18" name="Grafik 17" descr="Logo-solo_1500px_transparent.png">
            <a:extLst>
              <a:ext uri="{FF2B5EF4-FFF2-40B4-BE49-F238E27FC236}">
                <a16:creationId xmlns:a16="http://schemas.microsoft.com/office/drawing/2014/main" id="{74E0079C-EE96-4365-A34F-284BB61027C9}"/>
              </a:ext>
            </a:extLst>
          </p:cNvPr>
          <p:cNvPicPr>
            <a:picLocks noChangeAspect="1"/>
          </p:cNvPicPr>
          <p:nvPr/>
        </p:nvPicPr>
        <p:blipFill>
          <a:blip r:embed="rId15"/>
          <a:stretch>
            <a:fillRect/>
          </a:stretch>
        </p:blipFill>
        <p:spPr>
          <a:xfrm>
            <a:off x="11065544" y="6433200"/>
            <a:ext cx="792000" cy="250218"/>
          </a:xfrm>
          <a:prstGeom prst="rect">
            <a:avLst/>
          </a:prstGeom>
        </p:spPr>
      </p:pic>
      <p:sp>
        <p:nvSpPr>
          <p:cNvPr id="19" name="Textfeld 18">
            <a:extLst>
              <a:ext uri="{FF2B5EF4-FFF2-40B4-BE49-F238E27FC236}">
                <a16:creationId xmlns:a16="http://schemas.microsoft.com/office/drawing/2014/main" id="{8CC207E9-BD1D-4564-B849-43A8D263688A}"/>
              </a:ext>
            </a:extLst>
          </p:cNvPr>
          <p:cNvSpPr txBox="1"/>
          <p:nvPr/>
        </p:nvSpPr>
        <p:spPr>
          <a:xfrm flipH="1">
            <a:off x="1188000" y="6407999"/>
            <a:ext cx="108000" cy="144000"/>
          </a:xfrm>
          <a:prstGeom prst="rect">
            <a:avLst/>
          </a:prstGeom>
          <a:noFill/>
        </p:spPr>
        <p:txBody>
          <a:bodyPr wrap="square" lIns="0" tIns="0" rIns="0" bIns="0" rtlCol="0">
            <a:spAutoFit/>
          </a:bodyPr>
          <a:lstStyle/>
          <a:p>
            <a:pPr algn="ctr"/>
            <a:r>
              <a:rPr lang="de-DE" sz="800" dirty="0">
                <a:solidFill>
                  <a:srgbClr val="00325F"/>
                </a:solidFill>
                <a:latin typeface="+mn-lt"/>
                <a:cs typeface="Arial" pitchFamily="34" charset="0"/>
              </a:rPr>
              <a:t>|</a:t>
            </a:r>
            <a:endParaRPr lang="de-DE" sz="1050" dirty="0">
              <a:solidFill>
                <a:srgbClr val="00325F"/>
              </a:solidFill>
              <a:latin typeface="Arial" pitchFamily="34" charset="0"/>
              <a:cs typeface="Arial" pitchFamily="34" charset="0"/>
            </a:endParaRPr>
          </a:p>
        </p:txBody>
      </p:sp>
      <p:sp>
        <p:nvSpPr>
          <p:cNvPr id="9" name="Rechteck 8"/>
          <p:cNvSpPr/>
          <p:nvPr/>
        </p:nvSpPr>
        <p:spPr>
          <a:xfrm>
            <a:off x="608441" y="6360402"/>
            <a:ext cx="678391" cy="215444"/>
          </a:xfrm>
          <a:prstGeom prst="rect">
            <a:avLst/>
          </a:prstGeom>
        </p:spPr>
        <p:txBody>
          <a:bodyPr wrap="none">
            <a:spAutoFit/>
          </a:bodyPr>
          <a:lstStyle/>
          <a:p>
            <a:r>
              <a:rPr lang="de-DE" sz="800" dirty="0"/>
              <a:t>17.06.2019</a:t>
            </a:r>
          </a:p>
        </p:txBody>
      </p:sp>
      <p:sp>
        <p:nvSpPr>
          <p:cNvPr id="10" name="Fußzeilenplatzhalter 15">
            <a:extLst>
              <a:ext uri="{FF2B5EF4-FFF2-40B4-BE49-F238E27FC236}">
                <a16:creationId xmlns:a16="http://schemas.microsoft.com/office/drawing/2014/main" id="{031762CF-6584-44E1-86FF-415EA31281B0}"/>
              </a:ext>
            </a:extLst>
          </p:cNvPr>
          <p:cNvSpPr>
            <a:spLocks noGrp="1"/>
          </p:cNvSpPr>
          <p:nvPr>
            <p:ph type="ftr" sz="quarter" idx="3"/>
          </p:nvPr>
        </p:nvSpPr>
        <p:spPr>
          <a:xfrm>
            <a:off x="1296000" y="6408000"/>
            <a:ext cx="9288000" cy="144000"/>
          </a:xfrm>
          <a:prstGeom prst="rect">
            <a:avLst/>
          </a:prstGeom>
        </p:spPr>
        <p:txBody>
          <a:bodyPr/>
          <a:lstStyle>
            <a:lvl1pPr algn="r">
              <a:defRPr sz="1050"/>
            </a:lvl1pPr>
          </a:lstStyle>
          <a:p>
            <a:r>
              <a:rPr lang="de-DE"/>
              <a:t>Veränderungswerkstatt DigA</a:t>
            </a:r>
            <a:endParaRPr lang="de-DE" dirty="0"/>
          </a:p>
        </p:txBody>
      </p:sp>
    </p:spTree>
    <p:extLst>
      <p:ext uri="{BB962C8B-B14F-4D97-AF65-F5344CB8AC3E}">
        <p14:creationId xmlns:p14="http://schemas.microsoft.com/office/powerpoint/2010/main" val="298934023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1" r:id="rId12"/>
    <p:sldLayoutId id="2147483692" r:id="rId13"/>
  </p:sldLayoutIdLst>
  <p:hf hdr="0" dt="0"/>
  <p:txStyles>
    <p:titleStyle>
      <a:lvl1pPr algn="l" defTabSz="457200" rtl="0" eaLnBrk="1" latinLnBrk="0" hangingPunct="1">
        <a:lnSpc>
          <a:spcPts val="3200"/>
        </a:lnSpc>
        <a:spcBef>
          <a:spcPct val="0"/>
        </a:spcBef>
        <a:buNone/>
        <a:defRPr lang="de-DE" sz="2800" b="0" i="0" kern="1200" baseline="0" smtClean="0">
          <a:solidFill>
            <a:srgbClr val="005493"/>
          </a:solidFill>
          <a:latin typeface="+mj-lt"/>
          <a:ea typeface="+mj-ea"/>
          <a:cs typeface="Arial"/>
        </a:defRPr>
      </a:lvl1pPr>
    </p:titleStyle>
    <p:bodyStyle>
      <a:lvl1pPr marL="0" indent="0" algn="l" defTabSz="457200" rtl="0" eaLnBrk="1" latinLnBrk="0" hangingPunct="1">
        <a:lnSpc>
          <a:spcPts val="2300"/>
        </a:lnSpc>
        <a:spcBef>
          <a:spcPts val="0"/>
        </a:spcBef>
        <a:buFont typeface="Arial"/>
        <a:buNone/>
        <a:defRPr lang="de-DE" sz="1800" b="0" i="0" kern="1200" baseline="0" smtClean="0">
          <a:solidFill>
            <a:srgbClr val="00325F"/>
          </a:solidFill>
          <a:latin typeface="+mn-lt"/>
          <a:ea typeface="+mn-ea"/>
          <a:cs typeface="Arial"/>
        </a:defRPr>
      </a:lvl1pPr>
      <a:lvl2pPr marL="216000" indent="-216000" algn="l" defTabSz="457200" rtl="0" eaLnBrk="1" latinLnBrk="0" hangingPunct="1">
        <a:lnSpc>
          <a:spcPts val="2300"/>
        </a:lnSpc>
        <a:spcBef>
          <a:spcPct val="20000"/>
        </a:spcBef>
        <a:buFont typeface="Arial"/>
        <a:buChar char="–"/>
        <a:defRPr lang="de-DE" sz="1800" kern="1200" smtClean="0">
          <a:solidFill>
            <a:srgbClr val="00325F"/>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Slide Number Placeholder 5"/>
          <p:cNvSpPr txBox="1">
            <a:spLocks/>
          </p:cNvSpPr>
          <p:nvPr userDrawn="1"/>
        </p:nvSpPr>
        <p:spPr bwMode="gray">
          <a:xfrm>
            <a:off x="5129509" y="6237289"/>
            <a:ext cx="6552105" cy="381792"/>
          </a:xfrm>
          <a:prstGeom prst="rect">
            <a:avLst/>
          </a:prstGeom>
        </p:spPr>
        <p:txBody>
          <a:bodyPr wrap="none" lIns="0" tIns="0" rIns="0" bIns="0" anchor="b" anchorCtr="0"/>
          <a:lstStyle>
            <a:lvl1pPr>
              <a:defRPr>
                <a:solidFill>
                  <a:schemeClr val="bg1">
                    <a:lumMod val="50000"/>
                  </a:schemeClr>
                </a:solidFill>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de-DE" sz="825" b="1" i="0" u="none" strike="noStrike" kern="1200" cap="none" spc="0" normalizeH="0" baseline="0" noProof="0" dirty="0">
                <a:ln>
                  <a:noFill/>
                </a:ln>
                <a:solidFill>
                  <a:srgbClr val="6B6562"/>
                </a:solidFill>
                <a:effectLst/>
                <a:uLnTx/>
                <a:uFillTx/>
                <a:latin typeface="Arial" pitchFamily="34" charset="0"/>
                <a:ea typeface="+mn-ea"/>
                <a:cs typeface="+mn-cs"/>
              </a:rPr>
              <a:t>SEITE</a:t>
            </a:r>
            <a:r>
              <a:rPr kumimoji="0" lang="de-DE" sz="825" b="0" i="0" u="none" strike="noStrike" kern="1200" cap="none" spc="0" normalizeH="0" baseline="0" noProof="0" dirty="0">
                <a:ln>
                  <a:noFill/>
                </a:ln>
                <a:solidFill>
                  <a:srgbClr val="6B6562"/>
                </a:solidFill>
                <a:effectLst/>
                <a:uLnTx/>
                <a:uFillTx/>
                <a:latin typeface="Arial" pitchFamily="34" charset="0"/>
                <a:ea typeface="+mn-ea"/>
                <a:cs typeface="+mn-cs"/>
              </a:rPr>
              <a:t> </a:t>
            </a:r>
            <a:fld id="{DA920B65-1EA1-4E7C-8C02-8EF7FE9A4E88}" type="slidenum">
              <a:rPr kumimoji="0" lang="de-DE" sz="825" b="1" i="0" u="none" strike="noStrike" kern="1200" cap="none" spc="0" normalizeH="0" baseline="0" noProof="0" smtClean="0">
                <a:ln>
                  <a:noFill/>
                </a:ln>
                <a:solidFill>
                  <a:srgbClr val="6B6562"/>
                </a:solidFill>
                <a:effectLst/>
                <a:uLnTx/>
                <a:uFillTx/>
                <a:latin typeface="Arial" pitchFamily="34" charset="0"/>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‹Nr.›</a:t>
            </a:fld>
            <a:r>
              <a:rPr kumimoji="0" lang="de-DE" sz="825" b="1" i="0" u="none" strike="noStrike" kern="1200" cap="none" spc="0" normalizeH="0" baseline="0" noProof="0" dirty="0">
                <a:ln>
                  <a:noFill/>
                </a:ln>
                <a:solidFill>
                  <a:srgbClr val="6B6562"/>
                </a:solidFill>
                <a:effectLst/>
                <a:uLnTx/>
                <a:uFillTx/>
                <a:latin typeface="Arial" pitchFamily="34" charset="0"/>
                <a:ea typeface="+mn-ea"/>
                <a:cs typeface="+mn-cs"/>
              </a:rPr>
              <a:t> </a:t>
            </a:r>
          </a:p>
        </p:txBody>
      </p:sp>
      <p:sp>
        <p:nvSpPr>
          <p:cNvPr id="13" name="TextBox 7"/>
          <p:cNvSpPr txBox="1"/>
          <p:nvPr userDrawn="1"/>
        </p:nvSpPr>
        <p:spPr bwMode="gray">
          <a:xfrm>
            <a:off x="1664897" y="1368162"/>
            <a:ext cx="738623" cy="463564"/>
          </a:xfrm>
          <a:prstGeom prst="rect">
            <a:avLst/>
          </a:prstGeom>
          <a:noFill/>
        </p:spPr>
        <p:txBody>
          <a:bodyPr wrap="none" lIns="0" tIns="0" rIns="0" bIns="0" anchor="b" anchorCtr="0">
            <a:no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6B6562"/>
                </a:solidFill>
                <a:effectLst/>
                <a:uLnTx/>
                <a:uFillTx/>
                <a:latin typeface="Arial" pitchFamily="34" charset="0"/>
                <a:ea typeface="+mn-ea"/>
                <a:cs typeface="Arial" pitchFamily="34" charset="0"/>
              </a:rPr>
              <a:t>_</a:t>
            </a:r>
            <a:endParaRPr kumimoji="0" lang="de-DE" sz="2400" b="1" i="0" u="none" strike="noStrike" kern="1200" cap="none" spc="0" normalizeH="0" baseline="0" noProof="0" dirty="0">
              <a:ln>
                <a:noFill/>
              </a:ln>
              <a:solidFill>
                <a:srgbClr val="6B6562"/>
              </a:solidFill>
              <a:effectLst/>
              <a:uLnTx/>
              <a:uFillTx/>
              <a:latin typeface="Arial" pitchFamily="34" charset="0"/>
              <a:ea typeface="+mn-ea"/>
              <a:cs typeface="Arial" pitchFamily="34" charset="0"/>
            </a:endParaRPr>
          </a:p>
        </p:txBody>
      </p:sp>
      <p:pic>
        <p:nvPicPr>
          <p:cNvPr id="7" name="Grafik 6" descr="Logo_1zeilig_3c_transparent.png"/>
          <p:cNvPicPr>
            <a:picLocks noChangeAspect="1"/>
          </p:cNvPicPr>
          <p:nvPr userDrawn="1"/>
        </p:nvPicPr>
        <p:blipFill>
          <a:blip r:embed="rId21"/>
          <a:stretch>
            <a:fillRect/>
          </a:stretch>
        </p:blipFill>
        <p:spPr>
          <a:xfrm>
            <a:off x="1632658" y="6467120"/>
            <a:ext cx="3102805" cy="143256"/>
          </a:xfrm>
          <a:prstGeom prst="rect">
            <a:avLst/>
          </a:prstGeom>
        </p:spPr>
      </p:pic>
    </p:spTree>
    <p:extLst>
      <p:ext uri="{BB962C8B-B14F-4D97-AF65-F5344CB8AC3E}">
        <p14:creationId xmlns:p14="http://schemas.microsoft.com/office/powerpoint/2010/main" val="1629753516"/>
      </p:ext>
    </p:extLst>
  </p:cSld>
  <p:clrMap bg1="dk1" tx1="lt1" bg2="dk2" tx2="lt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 id="2147483711" r:id="rId17"/>
    <p:sldLayoutId id="2147483712" r:id="rId18"/>
    <p:sldLayoutId id="2147483713" r:id="rId19"/>
  </p:sldLayoutIdLst>
  <p:hf hdr="0" ftr="0"/>
  <p:txStyles>
    <p:titleStyle>
      <a:lvl1pPr algn="ctr" rtl="0" eaLnBrk="0" fontAlgn="base" hangingPunct="0">
        <a:spcBef>
          <a:spcPct val="0"/>
        </a:spcBef>
        <a:spcAft>
          <a:spcPct val="0"/>
        </a:spcAft>
        <a:defRPr sz="3300" kern="1200">
          <a:solidFill>
            <a:schemeClr val="tx1"/>
          </a:solidFill>
          <a:latin typeface="+mj-lt"/>
          <a:ea typeface="+mj-ea"/>
          <a:cs typeface="+mj-cs"/>
        </a:defRPr>
      </a:lvl1pPr>
      <a:lvl2pPr algn="ctr" rtl="0" eaLnBrk="0" fontAlgn="base" hangingPunct="0">
        <a:spcBef>
          <a:spcPct val="0"/>
        </a:spcBef>
        <a:spcAft>
          <a:spcPct val="0"/>
        </a:spcAft>
        <a:defRPr sz="3300">
          <a:solidFill>
            <a:schemeClr val="tx1"/>
          </a:solidFill>
          <a:latin typeface="Akkurat" pitchFamily="2" charset="0"/>
        </a:defRPr>
      </a:lvl2pPr>
      <a:lvl3pPr algn="ctr" rtl="0" eaLnBrk="0" fontAlgn="base" hangingPunct="0">
        <a:spcBef>
          <a:spcPct val="0"/>
        </a:spcBef>
        <a:spcAft>
          <a:spcPct val="0"/>
        </a:spcAft>
        <a:defRPr sz="3300">
          <a:solidFill>
            <a:schemeClr val="tx1"/>
          </a:solidFill>
          <a:latin typeface="Akkurat" pitchFamily="2" charset="0"/>
        </a:defRPr>
      </a:lvl3pPr>
      <a:lvl4pPr algn="ctr" rtl="0" eaLnBrk="0" fontAlgn="base" hangingPunct="0">
        <a:spcBef>
          <a:spcPct val="0"/>
        </a:spcBef>
        <a:spcAft>
          <a:spcPct val="0"/>
        </a:spcAft>
        <a:defRPr sz="3300">
          <a:solidFill>
            <a:schemeClr val="tx1"/>
          </a:solidFill>
          <a:latin typeface="Akkurat" pitchFamily="2" charset="0"/>
        </a:defRPr>
      </a:lvl4pPr>
      <a:lvl5pPr algn="ctr" rtl="0" eaLnBrk="0" fontAlgn="base" hangingPunct="0">
        <a:spcBef>
          <a:spcPct val="0"/>
        </a:spcBef>
        <a:spcAft>
          <a:spcPct val="0"/>
        </a:spcAft>
        <a:defRPr sz="3300">
          <a:solidFill>
            <a:schemeClr val="tx1"/>
          </a:solidFill>
          <a:latin typeface="Akkurat" pitchFamily="2" charset="0"/>
        </a:defRPr>
      </a:lvl5pPr>
      <a:lvl6pPr marL="342900" algn="ctr" rtl="0" eaLnBrk="1" fontAlgn="base" hangingPunct="1">
        <a:spcBef>
          <a:spcPct val="0"/>
        </a:spcBef>
        <a:spcAft>
          <a:spcPct val="0"/>
        </a:spcAft>
        <a:defRPr sz="3300">
          <a:solidFill>
            <a:schemeClr val="tx1"/>
          </a:solidFill>
          <a:latin typeface="Akkurat" pitchFamily="2" charset="0"/>
        </a:defRPr>
      </a:lvl6pPr>
      <a:lvl7pPr marL="685800" algn="ctr" rtl="0" eaLnBrk="1" fontAlgn="base" hangingPunct="1">
        <a:spcBef>
          <a:spcPct val="0"/>
        </a:spcBef>
        <a:spcAft>
          <a:spcPct val="0"/>
        </a:spcAft>
        <a:defRPr sz="3300">
          <a:solidFill>
            <a:schemeClr val="tx1"/>
          </a:solidFill>
          <a:latin typeface="Akkurat" pitchFamily="2" charset="0"/>
        </a:defRPr>
      </a:lvl7pPr>
      <a:lvl8pPr marL="1028700" algn="ctr" rtl="0" eaLnBrk="1" fontAlgn="base" hangingPunct="1">
        <a:spcBef>
          <a:spcPct val="0"/>
        </a:spcBef>
        <a:spcAft>
          <a:spcPct val="0"/>
        </a:spcAft>
        <a:defRPr sz="3300">
          <a:solidFill>
            <a:schemeClr val="tx1"/>
          </a:solidFill>
          <a:latin typeface="Akkurat" pitchFamily="2" charset="0"/>
        </a:defRPr>
      </a:lvl8pPr>
      <a:lvl9pPr marL="1371600" algn="ctr" rtl="0" eaLnBrk="1" fontAlgn="base" hangingPunct="1">
        <a:spcBef>
          <a:spcPct val="0"/>
        </a:spcBef>
        <a:spcAft>
          <a:spcPct val="0"/>
        </a:spcAft>
        <a:defRPr sz="3300">
          <a:solidFill>
            <a:schemeClr val="tx1"/>
          </a:solidFill>
          <a:latin typeface="Akkurat" pitchFamily="2" charset="0"/>
        </a:defRPr>
      </a:lvl9pPr>
    </p:titleStyle>
    <p:bodyStyle>
      <a:lvl1pPr marL="342900" indent="-342900" algn="l" rtl="0" eaLnBrk="0" fontAlgn="base" hangingPunct="0">
        <a:spcBef>
          <a:spcPct val="20000"/>
        </a:spcBef>
        <a:spcAft>
          <a:spcPct val="0"/>
        </a:spcAft>
        <a:buFont typeface="Symbol" pitchFamily="18" charset="2"/>
        <a:buChar char="-"/>
        <a:defRPr sz="1800" kern="1200">
          <a:solidFill>
            <a:schemeClr val="tx1"/>
          </a:solidFill>
          <a:latin typeface="+mn-lt"/>
          <a:ea typeface="+mn-ea"/>
          <a:cs typeface="+mn-cs"/>
        </a:defRPr>
      </a:lvl1pPr>
      <a:lvl2pPr marL="557213" indent="-214313" algn="l" rtl="0" eaLnBrk="0" fontAlgn="base" hangingPunct="0">
        <a:spcBef>
          <a:spcPct val="20000"/>
        </a:spcBef>
        <a:spcAft>
          <a:spcPct val="0"/>
        </a:spcAft>
        <a:buFont typeface="Symbol" pitchFamily="18" charset="2"/>
        <a:buChar char="-"/>
        <a:defRPr sz="1800" kern="1200">
          <a:solidFill>
            <a:schemeClr val="tx1"/>
          </a:solidFill>
          <a:latin typeface="+mn-lt"/>
          <a:ea typeface="+mn-ea"/>
          <a:cs typeface="+mn-cs"/>
        </a:defRPr>
      </a:lvl2pPr>
      <a:lvl3pPr marL="857250" indent="-171450" algn="l" rtl="0" eaLnBrk="0" fontAlgn="base" hangingPunct="0">
        <a:spcBef>
          <a:spcPct val="20000"/>
        </a:spcBef>
        <a:spcAft>
          <a:spcPct val="0"/>
        </a:spcAft>
        <a:buFont typeface="Symbol" pitchFamily="18" charset="2"/>
        <a:buChar char="-"/>
        <a:defRPr sz="1800" kern="1200">
          <a:solidFill>
            <a:schemeClr val="tx1"/>
          </a:solidFill>
          <a:latin typeface="+mn-lt"/>
          <a:ea typeface="+mn-ea"/>
          <a:cs typeface="+mn-cs"/>
        </a:defRPr>
      </a:lvl3pPr>
      <a:lvl4pPr marL="1200150" indent="-171450" algn="l" rtl="0" eaLnBrk="0" fontAlgn="base" hangingPunct="0">
        <a:spcBef>
          <a:spcPct val="20000"/>
        </a:spcBef>
        <a:spcAft>
          <a:spcPct val="0"/>
        </a:spcAft>
        <a:buFont typeface="Arial" charset="0"/>
        <a:buChar char="–"/>
        <a:defRPr sz="1500" kern="1200">
          <a:solidFill>
            <a:schemeClr val="tx1"/>
          </a:solidFill>
          <a:latin typeface="+mn-lt"/>
          <a:ea typeface="+mn-ea"/>
          <a:cs typeface="+mn-cs"/>
        </a:defRPr>
      </a:lvl4pPr>
      <a:lvl5pPr marL="1543050" indent="-171450" algn="l" rtl="0" eaLnBrk="0" fontAlgn="base" hangingPunct="0">
        <a:spcBef>
          <a:spcPct val="20000"/>
        </a:spcBef>
        <a:spcAft>
          <a:spcPct val="0"/>
        </a:spcAft>
        <a:buFont typeface="Arial"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exels.com/de-de/foto/fernglas-kuste-makro-nass-165508" TargetMode="External"/><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E0BCAF-04E0-E4AC-6210-EBDD184EE0BB}"/>
              </a:ext>
            </a:extLst>
          </p:cNvPr>
          <p:cNvSpPr>
            <a:spLocks noGrp="1"/>
          </p:cNvSpPr>
          <p:nvPr>
            <p:ph type="title"/>
          </p:nvPr>
        </p:nvSpPr>
        <p:spPr/>
        <p:txBody>
          <a:bodyPr/>
          <a:lstStyle/>
          <a:p>
            <a:r>
              <a:rPr lang="de-DE" dirty="0"/>
              <a:t>Auftragsklärungs-Template</a:t>
            </a:r>
          </a:p>
        </p:txBody>
      </p:sp>
      <p:sp>
        <p:nvSpPr>
          <p:cNvPr id="3" name="Textplatzhalter 2">
            <a:extLst>
              <a:ext uri="{FF2B5EF4-FFF2-40B4-BE49-F238E27FC236}">
                <a16:creationId xmlns:a16="http://schemas.microsoft.com/office/drawing/2014/main" id="{9794692E-01AF-19CC-B850-35F65224BB9E}"/>
              </a:ext>
            </a:extLst>
          </p:cNvPr>
          <p:cNvSpPr>
            <a:spLocks noGrp="1"/>
          </p:cNvSpPr>
          <p:nvPr>
            <p:ph type="body" sz="quarter" idx="10"/>
          </p:nvPr>
        </p:nvSpPr>
        <p:spPr>
          <a:xfrm>
            <a:off x="1584000" y="3319461"/>
            <a:ext cx="9000000" cy="1154092"/>
          </a:xfrm>
        </p:spPr>
        <p:txBody>
          <a:bodyPr/>
          <a:lstStyle/>
          <a:p>
            <a:r>
              <a:rPr lang="de-DE" dirty="0"/>
              <a:t>Ein Überblick und Fragen, die sicherstellen, dass eine Transformations-Maßnahme aus verschiedenen Blickwinkeln analysiert wurde und ein gemeinsames Verständnis zwischen </a:t>
            </a:r>
            <a:r>
              <a:rPr lang="de-DE" dirty="0" err="1"/>
              <a:t>Auftraggeber:in</a:t>
            </a:r>
            <a:r>
              <a:rPr lang="de-DE" dirty="0"/>
              <a:t> und Umsetzenden herrscht.</a:t>
            </a:r>
          </a:p>
        </p:txBody>
      </p:sp>
      <p:sp>
        <p:nvSpPr>
          <p:cNvPr id="4" name="Foliennummernplatzhalter 3">
            <a:extLst>
              <a:ext uri="{FF2B5EF4-FFF2-40B4-BE49-F238E27FC236}">
                <a16:creationId xmlns:a16="http://schemas.microsoft.com/office/drawing/2014/main" id="{116F86F8-720B-0E77-4782-95D03AF357D5}"/>
              </a:ext>
            </a:extLst>
          </p:cNvPr>
          <p:cNvSpPr>
            <a:spLocks noGrp="1"/>
          </p:cNvSpPr>
          <p:nvPr>
            <p:ph type="sldNum" sz="quarter" idx="13"/>
          </p:nvPr>
        </p:nvSpPr>
        <p:spPr/>
        <p:txBody>
          <a:bodyPr/>
          <a:lstStyle/>
          <a:p>
            <a:fld id="{BF344DED-EFD9-43CF-B03F-63CB95A15DF8}" type="slidenum">
              <a:rPr lang="de-DE" smtClean="0"/>
              <a:pPr/>
              <a:t>1</a:t>
            </a:fld>
            <a:endParaRPr lang="de-DE" dirty="0"/>
          </a:p>
        </p:txBody>
      </p:sp>
      <p:sp>
        <p:nvSpPr>
          <p:cNvPr id="5" name="Datumsplatzhalter 4">
            <a:extLst>
              <a:ext uri="{FF2B5EF4-FFF2-40B4-BE49-F238E27FC236}">
                <a16:creationId xmlns:a16="http://schemas.microsoft.com/office/drawing/2014/main" id="{5F81C846-AA9B-38C5-7136-C1D13D39A6C3}"/>
              </a:ext>
            </a:extLst>
          </p:cNvPr>
          <p:cNvSpPr txBox="1">
            <a:spLocks/>
          </p:cNvSpPr>
          <p:nvPr/>
        </p:nvSpPr>
        <p:spPr>
          <a:xfrm>
            <a:off x="576000" y="6408000"/>
            <a:ext cx="612000" cy="144000"/>
          </a:xfrm>
          <a:prstGeom prst="rect">
            <a:avLst/>
          </a:prstGeom>
        </p:spPr>
        <p:txBody>
          <a:bodyPr vert="horz" lIns="0" tIns="0" rIns="0" bIns="0" rtlCol="0" anchor="t" anchorCtr="0"/>
          <a:lstStyle>
            <a:defPPr>
              <a:defRPr lang="de-DE"/>
            </a:defPPr>
            <a:lvl1pPr marL="0" algn="r" defTabSz="457200" rtl="0" eaLnBrk="1" latinLnBrk="0" hangingPunct="1">
              <a:defRPr sz="800" kern="1200">
                <a:solidFill>
                  <a:srgbClr val="00325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de-DE"/>
              <a:t>24.03.2024</a:t>
            </a:r>
            <a:endParaRPr lang="de-DE" dirty="0"/>
          </a:p>
        </p:txBody>
      </p:sp>
      <p:sp>
        <p:nvSpPr>
          <p:cNvPr id="6" name="Fußzeilenplatzhalter 5">
            <a:extLst>
              <a:ext uri="{FF2B5EF4-FFF2-40B4-BE49-F238E27FC236}">
                <a16:creationId xmlns:a16="http://schemas.microsoft.com/office/drawing/2014/main" id="{B3BE0986-5BA6-FC2D-873F-73EFC63056B1}"/>
              </a:ext>
            </a:extLst>
          </p:cNvPr>
          <p:cNvSpPr txBox="1">
            <a:spLocks/>
          </p:cNvSpPr>
          <p:nvPr/>
        </p:nvSpPr>
        <p:spPr>
          <a:xfrm>
            <a:off x="1296000" y="6408000"/>
            <a:ext cx="9288000" cy="144000"/>
          </a:xfrm>
          <a:prstGeom prst="rect">
            <a:avLst/>
          </a:prstGeom>
        </p:spPr>
        <p:txBody>
          <a:bodyPr vert="horz" lIns="0" tIns="0" rIns="0" bIns="0" rtlCol="0" anchor="t" anchorCtr="0"/>
          <a:lstStyle>
            <a:defPPr>
              <a:defRPr lang="de-DE"/>
            </a:defPPr>
            <a:lvl1pPr marL="0" algn="l" defTabSz="457200" rtl="0" eaLnBrk="1" latinLnBrk="0" hangingPunct="1">
              <a:defRPr sz="800" kern="1200">
                <a:solidFill>
                  <a:srgbClr val="00325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de-DE"/>
              <a:t>Transformation 10/11</a:t>
            </a:r>
            <a:endParaRPr lang="de-DE" dirty="0"/>
          </a:p>
        </p:txBody>
      </p:sp>
      <p:pic>
        <p:nvPicPr>
          <p:cNvPr id="8" name="Grafik 7" descr="Ein Bild, das Schwarzweiß, draußen, Wolke, Himmel enthält.&#10;&#10;Automatisch generierte Beschreibung">
            <a:extLst>
              <a:ext uri="{FF2B5EF4-FFF2-40B4-BE49-F238E27FC236}">
                <a16:creationId xmlns:a16="http://schemas.microsoft.com/office/drawing/2014/main" id="{8F4551D7-E1F9-4EE1-0209-5956DA855022}"/>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8113018" y="291544"/>
            <a:ext cx="3757608" cy="2505072"/>
          </a:xfrm>
          <a:prstGeom prst="rect">
            <a:avLst/>
          </a:prstGeom>
        </p:spPr>
      </p:pic>
    </p:spTree>
    <p:extLst>
      <p:ext uri="{BB962C8B-B14F-4D97-AF65-F5344CB8AC3E}">
        <p14:creationId xmlns:p14="http://schemas.microsoft.com/office/powerpoint/2010/main" val="2960359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C38B9511-1A31-2D26-40AF-8B9BA76C8C0C}"/>
              </a:ext>
            </a:extLst>
          </p:cNvPr>
          <p:cNvSpPr>
            <a:spLocks noGrp="1"/>
          </p:cNvSpPr>
          <p:nvPr>
            <p:ph type="body" sz="quarter" idx="10"/>
          </p:nvPr>
        </p:nvSpPr>
        <p:spPr>
          <a:xfrm>
            <a:off x="1584000" y="1196752"/>
            <a:ext cx="9000000" cy="814390"/>
          </a:xfrm>
        </p:spPr>
        <p:txBody>
          <a:bodyPr/>
          <a:lstStyle/>
          <a:p>
            <a:r>
              <a:rPr lang="de-DE" dirty="0"/>
              <a:t>Das Auftragsklärungs-Template ist ein hilfreiches Instrument bevor mit einer Transformationsmaßnahme begonnen wird. Es soll sicherstellen, dass die Maßnahme auch die tatsächlich identifizierten Bedürfnisse angeht und damit eine echte Wirkung erzielen kann. Es kann auch dabei helfen, Lücken in Informationen oder Entscheidungen zu erkennen, die dann gemeinsam zwischen </a:t>
            </a:r>
            <a:r>
              <a:rPr lang="de-DE" dirty="0" err="1"/>
              <a:t>Auftraggeber:in</a:t>
            </a:r>
            <a:r>
              <a:rPr lang="de-DE" dirty="0"/>
              <a:t> und </a:t>
            </a:r>
            <a:r>
              <a:rPr lang="de-DE" dirty="0" err="1"/>
              <a:t>Umsetzer:in</a:t>
            </a:r>
            <a:r>
              <a:rPr lang="de-DE" dirty="0"/>
              <a:t> geklärt werden sollten.</a:t>
            </a:r>
          </a:p>
        </p:txBody>
      </p:sp>
      <p:sp>
        <p:nvSpPr>
          <p:cNvPr id="3" name="Titel 2">
            <a:extLst>
              <a:ext uri="{FF2B5EF4-FFF2-40B4-BE49-F238E27FC236}">
                <a16:creationId xmlns:a16="http://schemas.microsoft.com/office/drawing/2014/main" id="{CB0A9E72-BFCB-822F-A7FF-4B4DA2A812E7}"/>
              </a:ext>
            </a:extLst>
          </p:cNvPr>
          <p:cNvSpPr>
            <a:spLocks noGrp="1"/>
          </p:cNvSpPr>
          <p:nvPr>
            <p:ph type="title"/>
          </p:nvPr>
        </p:nvSpPr>
        <p:spPr/>
        <p:txBody>
          <a:bodyPr/>
          <a:lstStyle/>
          <a:p>
            <a:r>
              <a:rPr lang="de-DE" dirty="0"/>
              <a:t>Methodisches Vorgehen</a:t>
            </a:r>
          </a:p>
        </p:txBody>
      </p:sp>
      <p:sp>
        <p:nvSpPr>
          <p:cNvPr id="4" name="Inhaltsplatzhalter 3">
            <a:extLst>
              <a:ext uri="{FF2B5EF4-FFF2-40B4-BE49-F238E27FC236}">
                <a16:creationId xmlns:a16="http://schemas.microsoft.com/office/drawing/2014/main" id="{3088688C-A881-5B03-BD5F-CF66329B3FB5}"/>
              </a:ext>
            </a:extLst>
          </p:cNvPr>
          <p:cNvSpPr>
            <a:spLocks noGrp="1"/>
          </p:cNvSpPr>
          <p:nvPr>
            <p:ph sz="quarter" idx="15"/>
          </p:nvPr>
        </p:nvSpPr>
        <p:spPr>
          <a:xfrm>
            <a:off x="1584000" y="3356992"/>
            <a:ext cx="9000000" cy="2707460"/>
          </a:xfrm>
        </p:spPr>
        <p:txBody>
          <a:bodyPr/>
          <a:lstStyle/>
          <a:p>
            <a:r>
              <a:rPr lang="de-DE" b="1" dirty="0"/>
              <a:t>Im ersten Schritt </a:t>
            </a:r>
            <a:r>
              <a:rPr lang="de-DE" dirty="0"/>
              <a:t>sollen die übergeordneten Kästchen aus den ersten zwei Zeilen bearbeitet werden. Darin wird geklärt, um welche Maßnahme es geht und wer für was verantwortlich ist. Eine Analyse von der Spannung über identifizierte Bedürfnisse hin zum Ergebnis und der Wirkung der Maßnahme stellt eine Wirkungsorientierung bei der Planung der Maßnahme sicher. </a:t>
            </a:r>
          </a:p>
          <a:p>
            <a:endParaRPr lang="de-DE" dirty="0"/>
          </a:p>
          <a:p>
            <a:r>
              <a:rPr lang="de-DE" b="1" dirty="0"/>
              <a:t>Im zweiten Schritt </a:t>
            </a:r>
            <a:r>
              <a:rPr lang="de-DE" dirty="0"/>
              <a:t>geht es im unteren Teil des Templates um die Rahmenbedingungen, die für die Umsetzung der Maßnahme relevant sind sowie die konkreten Aktivitäten, die daraufhin geplant werden. Wichtig ist, dass die einzelnen Inhalte im Auftragsklärungs-Template zusammen einen konsistenten Plan ergeben und sinnvoll ineinandergreifen. </a:t>
            </a:r>
          </a:p>
          <a:p>
            <a:endParaRPr lang="de-DE" dirty="0"/>
          </a:p>
        </p:txBody>
      </p:sp>
      <p:sp>
        <p:nvSpPr>
          <p:cNvPr id="5" name="Foliennummernplatzhalter 4">
            <a:extLst>
              <a:ext uri="{FF2B5EF4-FFF2-40B4-BE49-F238E27FC236}">
                <a16:creationId xmlns:a16="http://schemas.microsoft.com/office/drawing/2014/main" id="{BE776E0A-2048-458F-BA32-B7A8E45B744D}"/>
              </a:ext>
            </a:extLst>
          </p:cNvPr>
          <p:cNvSpPr>
            <a:spLocks noGrp="1"/>
          </p:cNvSpPr>
          <p:nvPr>
            <p:ph type="sldNum" sz="quarter" idx="18"/>
          </p:nvPr>
        </p:nvSpPr>
        <p:spPr/>
        <p:txBody>
          <a:bodyPr/>
          <a:lstStyle/>
          <a:p>
            <a:fld id="{BF344DED-EFD9-43CF-B03F-63CB95A15DF8}" type="slidenum">
              <a:rPr lang="de-DE" smtClean="0"/>
              <a:pPr/>
              <a:t>2</a:t>
            </a:fld>
            <a:endParaRPr lang="de-DE" dirty="0"/>
          </a:p>
        </p:txBody>
      </p:sp>
      <p:sp>
        <p:nvSpPr>
          <p:cNvPr id="7" name="Datumsplatzhalter 4">
            <a:extLst>
              <a:ext uri="{FF2B5EF4-FFF2-40B4-BE49-F238E27FC236}">
                <a16:creationId xmlns:a16="http://schemas.microsoft.com/office/drawing/2014/main" id="{34EC9D70-96A3-B181-4A42-6BB65B9BE5FF}"/>
              </a:ext>
            </a:extLst>
          </p:cNvPr>
          <p:cNvSpPr txBox="1">
            <a:spLocks/>
          </p:cNvSpPr>
          <p:nvPr/>
        </p:nvSpPr>
        <p:spPr>
          <a:xfrm>
            <a:off x="576000" y="6408000"/>
            <a:ext cx="612000" cy="144000"/>
          </a:xfrm>
          <a:prstGeom prst="rect">
            <a:avLst/>
          </a:prstGeom>
        </p:spPr>
        <p:txBody>
          <a:bodyPr vert="horz" lIns="0" tIns="0" rIns="0" bIns="0" rtlCol="0" anchor="t" anchorCtr="0"/>
          <a:lstStyle>
            <a:defPPr>
              <a:defRPr lang="de-DE"/>
            </a:defPPr>
            <a:lvl1pPr marL="0" algn="r" defTabSz="457200" rtl="0" eaLnBrk="1" latinLnBrk="0" hangingPunct="1">
              <a:defRPr sz="800" kern="1200">
                <a:solidFill>
                  <a:srgbClr val="00325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de-DE" dirty="0"/>
              <a:t>24.03.2024</a:t>
            </a:r>
          </a:p>
        </p:txBody>
      </p:sp>
      <p:sp>
        <p:nvSpPr>
          <p:cNvPr id="8" name="Fußzeilenplatzhalter 5">
            <a:extLst>
              <a:ext uri="{FF2B5EF4-FFF2-40B4-BE49-F238E27FC236}">
                <a16:creationId xmlns:a16="http://schemas.microsoft.com/office/drawing/2014/main" id="{F2B52091-BB73-93AB-DB48-C005E6546FB3}"/>
              </a:ext>
            </a:extLst>
          </p:cNvPr>
          <p:cNvSpPr txBox="1">
            <a:spLocks/>
          </p:cNvSpPr>
          <p:nvPr/>
        </p:nvSpPr>
        <p:spPr>
          <a:xfrm>
            <a:off x="1296000" y="6408000"/>
            <a:ext cx="9288000" cy="144000"/>
          </a:xfrm>
          <a:prstGeom prst="rect">
            <a:avLst/>
          </a:prstGeom>
        </p:spPr>
        <p:txBody>
          <a:bodyPr vert="horz" lIns="0" tIns="0" rIns="0" bIns="0" rtlCol="0" anchor="t" anchorCtr="0"/>
          <a:lstStyle>
            <a:defPPr>
              <a:defRPr lang="de-DE"/>
            </a:defPPr>
            <a:lvl1pPr marL="0" algn="l" defTabSz="457200" rtl="0" eaLnBrk="1" latinLnBrk="0" hangingPunct="1">
              <a:defRPr sz="800" kern="1200">
                <a:solidFill>
                  <a:srgbClr val="00325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de-DE"/>
              <a:t>Transformation 10/11</a:t>
            </a:r>
            <a:endParaRPr lang="de-DE" dirty="0"/>
          </a:p>
        </p:txBody>
      </p:sp>
    </p:spTree>
    <p:extLst>
      <p:ext uri="{BB962C8B-B14F-4D97-AF65-F5344CB8AC3E}">
        <p14:creationId xmlns:p14="http://schemas.microsoft.com/office/powerpoint/2010/main" val="2711480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4">
            <a:extLst>
              <a:ext uri="{FF2B5EF4-FFF2-40B4-BE49-F238E27FC236}">
                <a16:creationId xmlns:a16="http://schemas.microsoft.com/office/drawing/2014/main" id="{4DDEA7B8-D11E-1809-A08D-FBDABA35C009}"/>
              </a:ext>
            </a:extLst>
          </p:cNvPr>
          <p:cNvSpPr txBox="1">
            <a:spLocks/>
          </p:cNvSpPr>
          <p:nvPr/>
        </p:nvSpPr>
        <p:spPr>
          <a:xfrm>
            <a:off x="576000" y="6408000"/>
            <a:ext cx="612000" cy="144000"/>
          </a:xfrm>
          <a:prstGeom prst="rect">
            <a:avLst/>
          </a:prstGeom>
        </p:spPr>
        <p:txBody>
          <a:bodyPr vert="horz" lIns="0" tIns="0" rIns="0" bIns="0" rtlCol="0" anchor="t" anchorCtr="0"/>
          <a:lstStyle>
            <a:defPPr>
              <a:defRPr lang="de-DE"/>
            </a:defPPr>
            <a:lvl1pPr marL="0" algn="r" defTabSz="457200" rtl="0" eaLnBrk="1" latinLnBrk="0" hangingPunct="1">
              <a:defRPr sz="800" kern="1200">
                <a:solidFill>
                  <a:srgbClr val="00325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de-DE" dirty="0"/>
              <a:t>24.03.2024</a:t>
            </a:r>
          </a:p>
        </p:txBody>
      </p:sp>
      <p:sp>
        <p:nvSpPr>
          <p:cNvPr id="10" name="Fußzeilenplatzhalter 5">
            <a:extLst>
              <a:ext uri="{FF2B5EF4-FFF2-40B4-BE49-F238E27FC236}">
                <a16:creationId xmlns:a16="http://schemas.microsoft.com/office/drawing/2014/main" id="{4EB5A372-09BD-DE82-0156-36D25079BFAC}"/>
              </a:ext>
            </a:extLst>
          </p:cNvPr>
          <p:cNvSpPr txBox="1">
            <a:spLocks/>
          </p:cNvSpPr>
          <p:nvPr/>
        </p:nvSpPr>
        <p:spPr>
          <a:xfrm>
            <a:off x="1296000" y="6408000"/>
            <a:ext cx="9288000" cy="144000"/>
          </a:xfrm>
          <a:prstGeom prst="rect">
            <a:avLst/>
          </a:prstGeom>
        </p:spPr>
        <p:txBody>
          <a:bodyPr vert="horz" lIns="0" tIns="0" rIns="0" bIns="0" rtlCol="0" anchor="t" anchorCtr="0"/>
          <a:lstStyle>
            <a:defPPr>
              <a:defRPr lang="de-DE"/>
            </a:defPPr>
            <a:lvl1pPr marL="0" algn="l" defTabSz="457200" rtl="0" eaLnBrk="1" latinLnBrk="0" hangingPunct="1">
              <a:defRPr sz="800" kern="1200">
                <a:solidFill>
                  <a:srgbClr val="00325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de-DE"/>
              <a:t>Transformation 10/11</a:t>
            </a:r>
            <a:endParaRPr lang="de-DE" dirty="0"/>
          </a:p>
        </p:txBody>
      </p:sp>
      <p:sp>
        <p:nvSpPr>
          <p:cNvPr id="2" name="Rectangle 6">
            <a:extLst>
              <a:ext uri="{FF2B5EF4-FFF2-40B4-BE49-F238E27FC236}">
                <a16:creationId xmlns:a16="http://schemas.microsoft.com/office/drawing/2014/main" id="{9F6D0C79-AA07-0D6B-3E7E-7D852FC1B5AD}"/>
              </a:ext>
            </a:extLst>
          </p:cNvPr>
          <p:cNvSpPr/>
          <p:nvPr/>
        </p:nvSpPr>
        <p:spPr>
          <a:xfrm>
            <a:off x="280394" y="113247"/>
            <a:ext cx="2863752" cy="278591"/>
          </a:xfrm>
          <a:prstGeom prst="rect">
            <a:avLst/>
          </a:prstGeom>
          <a:solidFill>
            <a:schemeClr val="accent6"/>
          </a:solidFill>
          <a:ln w="12700" cap="flat" cmpd="sng" algn="ctr">
            <a:solidFill>
              <a:schemeClr val="bg1"/>
            </a:solid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050" b="1" i="0" u="none" strike="noStrike" kern="0" cap="none" spc="0" normalizeH="0" baseline="0" noProof="0" dirty="0">
                <a:ln>
                  <a:noFill/>
                </a:ln>
                <a:solidFill>
                  <a:schemeClr val="bg1"/>
                </a:solidFill>
                <a:effectLst/>
                <a:uLnTx/>
                <a:uFillTx/>
                <a:latin typeface="Arial"/>
                <a:ea typeface="+mn-ea"/>
                <a:cs typeface="+mn-cs"/>
              </a:rPr>
              <a:t>Lernschleife Nr. von </a:t>
            </a:r>
            <a:r>
              <a:rPr kumimoji="0" lang="de-DE" sz="1050" b="1" i="0" u="none" strike="noStrike" kern="0" cap="none" spc="0" normalizeH="0" baseline="0" noProof="0" dirty="0" err="1">
                <a:ln>
                  <a:noFill/>
                </a:ln>
                <a:solidFill>
                  <a:schemeClr val="bg1"/>
                </a:solidFill>
                <a:effectLst/>
                <a:uLnTx/>
                <a:uFillTx/>
                <a:latin typeface="Arial"/>
                <a:ea typeface="+mn-ea"/>
                <a:cs typeface="+mn-cs"/>
              </a:rPr>
              <a:t>xx.xx</a:t>
            </a:r>
            <a:r>
              <a:rPr kumimoji="0" lang="de-DE" sz="1050" b="1" i="0" u="none" strike="noStrike" kern="0" cap="none" spc="0" normalizeH="0" baseline="0" noProof="0" dirty="0">
                <a:ln>
                  <a:noFill/>
                </a:ln>
                <a:solidFill>
                  <a:schemeClr val="bg1"/>
                </a:solidFill>
                <a:effectLst/>
                <a:uLnTx/>
                <a:uFillTx/>
                <a:latin typeface="Arial"/>
                <a:ea typeface="+mn-ea"/>
                <a:cs typeface="+mn-cs"/>
              </a:rPr>
              <a:t>. – </a:t>
            </a:r>
            <a:r>
              <a:rPr kumimoji="0" lang="de-DE" sz="1050" b="1" i="0" u="none" strike="noStrike" kern="0" cap="none" spc="0" normalizeH="0" baseline="0" noProof="0" dirty="0" err="1">
                <a:ln>
                  <a:noFill/>
                </a:ln>
                <a:solidFill>
                  <a:schemeClr val="bg1"/>
                </a:solidFill>
                <a:effectLst/>
                <a:uLnTx/>
                <a:uFillTx/>
                <a:latin typeface="Arial"/>
                <a:ea typeface="+mn-ea"/>
                <a:cs typeface="+mn-cs"/>
              </a:rPr>
              <a:t>xx.xx.xx</a:t>
            </a:r>
            <a:endParaRPr kumimoji="0" lang="de-DE" sz="1050" b="1" i="0" u="none" strike="noStrike" kern="0" cap="none" spc="0" normalizeH="0" baseline="0" noProof="0" dirty="0">
              <a:ln>
                <a:noFill/>
              </a:ln>
              <a:solidFill>
                <a:schemeClr val="bg1"/>
              </a:solidFill>
              <a:effectLst/>
              <a:uLnTx/>
              <a:uFillTx/>
              <a:latin typeface="Arial"/>
              <a:ea typeface="+mn-ea"/>
              <a:cs typeface="+mn-cs"/>
            </a:endParaRPr>
          </a:p>
        </p:txBody>
      </p:sp>
      <p:sp>
        <p:nvSpPr>
          <p:cNvPr id="13" name="Rectangle 7">
            <a:extLst>
              <a:ext uri="{FF2B5EF4-FFF2-40B4-BE49-F238E27FC236}">
                <a16:creationId xmlns:a16="http://schemas.microsoft.com/office/drawing/2014/main" id="{DAA2AEB2-3A0C-6E6C-7B87-AF269872D8BB}"/>
              </a:ext>
            </a:extLst>
          </p:cNvPr>
          <p:cNvSpPr/>
          <p:nvPr/>
        </p:nvSpPr>
        <p:spPr>
          <a:xfrm>
            <a:off x="275942" y="393298"/>
            <a:ext cx="2868203" cy="831233"/>
          </a:xfrm>
          <a:prstGeom prst="rect">
            <a:avLst/>
          </a:prstGeom>
          <a:solidFill>
            <a:schemeClr val="accent6"/>
          </a:solidFill>
          <a:ln w="12700" cap="flat" cmpd="sng" algn="ctr">
            <a:solidFill>
              <a:schemeClr val="bg1"/>
            </a:solid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600" b="1" i="0" u="none" strike="noStrike" kern="0" cap="none" spc="0" normalizeH="0" baseline="0" noProof="0" dirty="0">
                <a:ln>
                  <a:noFill/>
                </a:ln>
                <a:solidFill>
                  <a:schemeClr val="bg1"/>
                </a:solidFill>
                <a:effectLst/>
                <a:uLnTx/>
                <a:uFillTx/>
                <a:latin typeface="Arial"/>
                <a:ea typeface="+mn-ea"/>
                <a:cs typeface="+mn-cs"/>
              </a:rPr>
              <a:t>Titel der Maßnahme</a:t>
            </a:r>
          </a:p>
        </p:txBody>
      </p:sp>
      <p:sp>
        <p:nvSpPr>
          <p:cNvPr id="14" name="Rectangle 8">
            <a:extLst>
              <a:ext uri="{FF2B5EF4-FFF2-40B4-BE49-F238E27FC236}">
                <a16:creationId xmlns:a16="http://schemas.microsoft.com/office/drawing/2014/main" id="{8872DDD3-2422-B8E1-57E9-349FDE702556}"/>
              </a:ext>
            </a:extLst>
          </p:cNvPr>
          <p:cNvSpPr/>
          <p:nvPr/>
        </p:nvSpPr>
        <p:spPr>
          <a:xfrm>
            <a:off x="264146" y="1342228"/>
            <a:ext cx="2880000" cy="1512001"/>
          </a:xfrm>
          <a:prstGeom prst="rect">
            <a:avLst/>
          </a:prstGeom>
          <a:solidFill>
            <a:srgbClr val="FFFFFF"/>
          </a:solidFill>
          <a:ln w="12700" cap="flat" cmpd="sng" algn="ctr">
            <a:solidFill>
              <a:schemeClr val="accent2"/>
            </a:solidFill>
            <a:prstDash val="solid"/>
          </a:ln>
          <a:effectLst/>
        </p:spPr>
        <p:txBody>
          <a:bodyPr rot="0" spcFirstLastPara="0" vertOverflow="overflow" horzOverflow="overflow" vert="horz" wrap="square" lIns="68580" tIns="324000" rIns="68580" bIns="3429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050" b="0" i="0" u="none" strike="noStrike" kern="0" cap="none" spc="0" normalizeH="0" baseline="0" noProof="0" dirty="0">
                <a:ln>
                  <a:noFill/>
                </a:ln>
                <a:solidFill>
                  <a:srgbClr val="6B6562"/>
                </a:solidFill>
                <a:effectLst/>
                <a:uLnTx/>
                <a:uFillTx/>
                <a:latin typeface="Arial"/>
                <a:ea typeface="+mn-ea"/>
                <a:cs typeface="+mn-cs"/>
              </a:rPr>
              <a:t>Was ist </a:t>
            </a:r>
            <a:r>
              <a:rPr lang="de-DE" sz="1050" kern="0" dirty="0">
                <a:solidFill>
                  <a:srgbClr val="6B6562"/>
                </a:solidFill>
                <a:latin typeface="Arial"/>
              </a:rPr>
              <a:t>zusammengefasst die Spannung, die gelöst werden soll?</a:t>
            </a:r>
            <a:endParaRPr kumimoji="0" lang="de-DE" sz="1050" b="0" i="0" u="none" strike="noStrike" kern="0" cap="none" spc="0" normalizeH="0" noProof="0" dirty="0">
              <a:ln>
                <a:noFill/>
              </a:ln>
              <a:solidFill>
                <a:srgbClr val="6B6562"/>
              </a:solidFill>
              <a:effectLst/>
              <a:uLnTx/>
              <a:uFillTx/>
              <a:latin typeface="Arial"/>
              <a:ea typeface="+mn-ea"/>
              <a:cs typeface="+mn-cs"/>
            </a:endParaRPr>
          </a:p>
        </p:txBody>
      </p:sp>
      <p:sp>
        <p:nvSpPr>
          <p:cNvPr id="23" name="Rectangle 10">
            <a:extLst>
              <a:ext uri="{FF2B5EF4-FFF2-40B4-BE49-F238E27FC236}">
                <a16:creationId xmlns:a16="http://schemas.microsoft.com/office/drawing/2014/main" id="{25E153DB-CF9A-E7F6-BFBF-89D369C55D64}"/>
              </a:ext>
            </a:extLst>
          </p:cNvPr>
          <p:cNvSpPr/>
          <p:nvPr/>
        </p:nvSpPr>
        <p:spPr>
          <a:xfrm>
            <a:off x="264146" y="1340768"/>
            <a:ext cx="2880000" cy="288000"/>
          </a:xfrm>
          <a:prstGeom prst="rect">
            <a:avLst/>
          </a:prstGeom>
          <a:solidFill>
            <a:schemeClr val="accent6"/>
          </a:solidFill>
          <a:ln w="12700" cap="flat" cmpd="sng" algn="ctr">
            <a:solidFill>
              <a:schemeClr val="accent2"/>
            </a:solid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de-DE" sz="1050" b="1" kern="0" dirty="0">
                <a:solidFill>
                  <a:schemeClr val="bg1"/>
                </a:solidFill>
                <a:latin typeface="Arial"/>
              </a:rPr>
              <a:t>Spannung</a:t>
            </a:r>
            <a:endParaRPr kumimoji="0" lang="de-DE" sz="1050" b="1" i="0" u="none" strike="noStrike" kern="0" cap="none" spc="0" normalizeH="0" baseline="0" noProof="0" dirty="0">
              <a:ln>
                <a:noFill/>
              </a:ln>
              <a:solidFill>
                <a:schemeClr val="bg1"/>
              </a:solidFill>
              <a:effectLst/>
              <a:uLnTx/>
              <a:uFillTx/>
              <a:latin typeface="Arial"/>
              <a:ea typeface="+mn-ea"/>
              <a:cs typeface="+mn-cs"/>
            </a:endParaRPr>
          </a:p>
        </p:txBody>
      </p:sp>
      <p:sp>
        <p:nvSpPr>
          <p:cNvPr id="24" name="Rectangle 14">
            <a:extLst>
              <a:ext uri="{FF2B5EF4-FFF2-40B4-BE49-F238E27FC236}">
                <a16:creationId xmlns:a16="http://schemas.microsoft.com/office/drawing/2014/main" id="{867D7EDE-2251-1984-F9E5-EED5A4DAA49B}"/>
              </a:ext>
            </a:extLst>
          </p:cNvPr>
          <p:cNvSpPr/>
          <p:nvPr/>
        </p:nvSpPr>
        <p:spPr>
          <a:xfrm>
            <a:off x="264146" y="4261907"/>
            <a:ext cx="2916000" cy="2030882"/>
          </a:xfrm>
          <a:prstGeom prst="rect">
            <a:avLst/>
          </a:prstGeom>
          <a:solidFill>
            <a:srgbClr val="FFFFFF"/>
          </a:solidFill>
          <a:ln w="12700" cap="flat" cmpd="sng" algn="ctr">
            <a:solidFill>
              <a:schemeClr val="accent2"/>
            </a:solidFill>
            <a:prstDash val="solid"/>
          </a:ln>
          <a:effectLst/>
        </p:spPr>
        <p:txBody>
          <a:bodyPr rot="0" spcFirstLastPara="0" vertOverflow="overflow" horzOverflow="overflow" vert="horz" wrap="square" lIns="68580" tIns="324000" rIns="68580" bIns="3429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1050" kern="0" dirty="0">
                <a:solidFill>
                  <a:srgbClr val="6B6562"/>
                </a:solidFill>
                <a:latin typeface="Arial"/>
              </a:rPr>
              <a:t>Welche Vorarbeiten, Materialien, bereits getroffene Entscheidungen gibt es bereits, auf denen aufgebaut werden kann?</a:t>
            </a:r>
          </a:p>
          <a:p>
            <a:pPr marL="0" marR="0" lvl="0" indent="0" defTabSz="914400" eaLnBrk="1" fontAlgn="auto" latinLnBrk="0" hangingPunct="1">
              <a:lnSpc>
                <a:spcPct val="100000"/>
              </a:lnSpc>
              <a:spcBef>
                <a:spcPts val="0"/>
              </a:spcBef>
              <a:spcAft>
                <a:spcPts val="0"/>
              </a:spcAft>
              <a:buClrTx/>
              <a:buSzTx/>
              <a:buFontTx/>
              <a:buNone/>
              <a:tabLst/>
              <a:defRPr/>
            </a:pPr>
            <a:r>
              <a:rPr lang="de-DE" sz="1050" kern="0" dirty="0">
                <a:solidFill>
                  <a:srgbClr val="6B6562"/>
                </a:solidFill>
                <a:latin typeface="Arial"/>
              </a:rPr>
              <a:t>Auf welche Ressourcen kann zurückgegriffen werden?</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050" b="0" i="0" u="none" strike="noStrike" kern="0" cap="none" spc="0" normalizeH="0" baseline="0" noProof="0" dirty="0">
                <a:ln>
                  <a:noFill/>
                </a:ln>
                <a:solidFill>
                  <a:srgbClr val="6B6562"/>
                </a:solidFill>
                <a:effectLst/>
                <a:uLnTx/>
                <a:uFillTx/>
                <a:latin typeface="Arial"/>
                <a:ea typeface="+mn-ea"/>
                <a:cs typeface="+mn-cs"/>
              </a:rPr>
              <a:t>Welche </a:t>
            </a:r>
            <a:r>
              <a:rPr lang="de-DE" sz="1050" kern="0" dirty="0">
                <a:solidFill>
                  <a:srgbClr val="6B6562"/>
                </a:solidFill>
                <a:latin typeface="Arial"/>
              </a:rPr>
              <a:t>Unterstützung gibt es?</a:t>
            </a:r>
            <a:endParaRPr kumimoji="0" lang="de-DE" sz="1050" b="0" i="0" u="none" strike="noStrike" kern="0" cap="none" spc="0" normalizeH="0" baseline="0" noProof="0" dirty="0">
              <a:ln>
                <a:noFill/>
              </a:ln>
              <a:solidFill>
                <a:srgbClr val="6B6562"/>
              </a:solidFill>
              <a:effectLst/>
              <a:uLnTx/>
              <a:uFillTx/>
              <a:latin typeface="Arial"/>
              <a:ea typeface="+mn-ea"/>
              <a:cs typeface="+mn-cs"/>
            </a:endParaRPr>
          </a:p>
        </p:txBody>
      </p:sp>
      <p:sp>
        <p:nvSpPr>
          <p:cNvPr id="25" name="Rectangle 16">
            <a:extLst>
              <a:ext uri="{FF2B5EF4-FFF2-40B4-BE49-F238E27FC236}">
                <a16:creationId xmlns:a16="http://schemas.microsoft.com/office/drawing/2014/main" id="{97D5D07B-3896-B4E9-7AF9-AFC7809EDD05}"/>
              </a:ext>
            </a:extLst>
          </p:cNvPr>
          <p:cNvSpPr/>
          <p:nvPr/>
        </p:nvSpPr>
        <p:spPr>
          <a:xfrm>
            <a:off x="6235561" y="4261907"/>
            <a:ext cx="5865708" cy="2030970"/>
          </a:xfrm>
          <a:prstGeom prst="rect">
            <a:avLst/>
          </a:prstGeom>
          <a:solidFill>
            <a:srgbClr val="FFFFFF"/>
          </a:solidFill>
          <a:ln w="12700" cap="flat" cmpd="sng" algn="ctr">
            <a:solidFill>
              <a:schemeClr val="accent2"/>
            </a:solidFill>
            <a:prstDash val="solid"/>
          </a:ln>
          <a:effectLst/>
        </p:spPr>
        <p:txBody>
          <a:bodyPr rot="0" spcFirstLastPara="0" vertOverflow="overflow" horzOverflow="overflow" vert="horz" wrap="square" lIns="68580" tIns="324000" rIns="68580" bIns="3429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050" b="0" i="0" u="none" strike="noStrike" kern="0" cap="none" spc="0" normalizeH="0" baseline="0" noProof="0" dirty="0">
                <a:ln>
                  <a:noFill/>
                </a:ln>
                <a:solidFill>
                  <a:srgbClr val="6B6562"/>
                </a:solidFill>
                <a:effectLst/>
                <a:uLnTx/>
                <a:uFillTx/>
                <a:latin typeface="Arial"/>
                <a:ea typeface="+mn-ea"/>
                <a:cs typeface="+mn-cs"/>
              </a:rPr>
              <a:t>Welche Aktivitäten braucht es, um den Auftrag zu erfüllen?</a:t>
            </a:r>
          </a:p>
          <a:p>
            <a:pPr marL="0" marR="0" lvl="0" indent="0" defTabSz="914400" eaLnBrk="1" fontAlgn="auto" latinLnBrk="0" hangingPunct="1">
              <a:lnSpc>
                <a:spcPct val="100000"/>
              </a:lnSpc>
              <a:spcBef>
                <a:spcPts val="0"/>
              </a:spcBef>
              <a:spcAft>
                <a:spcPts val="0"/>
              </a:spcAft>
              <a:buClrTx/>
              <a:buSzTx/>
              <a:buFontTx/>
              <a:buNone/>
              <a:tabLst/>
              <a:defRPr/>
            </a:pPr>
            <a:r>
              <a:rPr lang="de-DE" sz="1050" kern="0" dirty="0">
                <a:solidFill>
                  <a:srgbClr val="6B6562"/>
                </a:solidFill>
                <a:latin typeface="Arial"/>
              </a:rPr>
              <a:t>Welche nächsten Schritte sind notwendig?</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050" b="0" i="0" u="none" strike="noStrike" kern="0" cap="none" spc="0" normalizeH="0" baseline="0" noProof="0" dirty="0">
                <a:ln>
                  <a:noFill/>
                </a:ln>
                <a:solidFill>
                  <a:srgbClr val="6B6562"/>
                </a:solidFill>
                <a:effectLst/>
                <a:uLnTx/>
                <a:uFillTx/>
                <a:latin typeface="Arial"/>
                <a:ea typeface="+mn-ea"/>
                <a:cs typeface="+mn-cs"/>
              </a:rPr>
              <a:t>Wie ist der Plan zur Erarbeitung des Ergebnisses und für die Erreichung der Wirkung?</a:t>
            </a:r>
          </a:p>
        </p:txBody>
      </p:sp>
      <p:sp>
        <p:nvSpPr>
          <p:cNvPr id="26" name="Rectangle 20">
            <a:extLst>
              <a:ext uri="{FF2B5EF4-FFF2-40B4-BE49-F238E27FC236}">
                <a16:creationId xmlns:a16="http://schemas.microsoft.com/office/drawing/2014/main" id="{89584BF3-EE7C-4813-2639-F02C23FE818D}"/>
              </a:ext>
            </a:extLst>
          </p:cNvPr>
          <p:cNvSpPr/>
          <p:nvPr/>
        </p:nvSpPr>
        <p:spPr>
          <a:xfrm>
            <a:off x="6235561" y="4221120"/>
            <a:ext cx="5865708" cy="288000"/>
          </a:xfrm>
          <a:prstGeom prst="rect">
            <a:avLst/>
          </a:prstGeom>
          <a:solidFill>
            <a:schemeClr val="accent6">
              <a:lumMod val="10000"/>
              <a:lumOff val="90000"/>
            </a:schemeClr>
          </a:solidFill>
          <a:ln w="12700" cap="flat" cmpd="sng" algn="ctr">
            <a:solidFill>
              <a:schemeClr val="accent2"/>
            </a:solid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050" b="1" i="0" u="none" strike="noStrike" kern="0" cap="none" spc="0" normalizeH="0" baseline="0" noProof="0" dirty="0">
                <a:ln>
                  <a:noFill/>
                </a:ln>
                <a:solidFill>
                  <a:schemeClr val="accent6"/>
                </a:solidFill>
                <a:effectLst/>
                <a:uLnTx/>
                <a:uFillTx/>
                <a:latin typeface="Arial"/>
                <a:ea typeface="+mn-ea"/>
                <a:cs typeface="+mn-cs"/>
              </a:rPr>
              <a:t>Aktivitäten</a:t>
            </a:r>
          </a:p>
        </p:txBody>
      </p:sp>
      <p:sp>
        <p:nvSpPr>
          <p:cNvPr id="27" name="Rectangle 31">
            <a:extLst>
              <a:ext uri="{FF2B5EF4-FFF2-40B4-BE49-F238E27FC236}">
                <a16:creationId xmlns:a16="http://schemas.microsoft.com/office/drawing/2014/main" id="{00EF251E-122B-7C5B-4B97-7D58D4A1F8EA}"/>
              </a:ext>
            </a:extLst>
          </p:cNvPr>
          <p:cNvSpPr/>
          <p:nvPr/>
        </p:nvSpPr>
        <p:spPr>
          <a:xfrm>
            <a:off x="264146" y="3026834"/>
            <a:ext cx="3816000" cy="1080000"/>
          </a:xfrm>
          <a:prstGeom prst="rect">
            <a:avLst/>
          </a:prstGeom>
          <a:solidFill>
            <a:srgbClr val="FFFFFF"/>
          </a:solidFill>
          <a:ln w="12700" cap="flat" cmpd="sng" algn="ctr">
            <a:solidFill>
              <a:schemeClr val="accent2"/>
            </a:solidFill>
            <a:prstDash val="solid"/>
          </a:ln>
          <a:effectLst/>
        </p:spPr>
        <p:txBody>
          <a:bodyPr rot="0" spcFirstLastPara="0" vertOverflow="overflow" horzOverflow="overflow" vert="horz" wrap="square" lIns="68580" tIns="324000" rIns="68580" bIns="3429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050" b="0" i="0" u="none" strike="noStrike" kern="0" cap="none" spc="0" normalizeH="0" baseline="0" noProof="0" dirty="0">
                <a:ln>
                  <a:noFill/>
                </a:ln>
                <a:solidFill>
                  <a:srgbClr val="6B6562"/>
                </a:solidFill>
                <a:effectLst/>
                <a:uLnTx/>
                <a:uFillTx/>
                <a:latin typeface="Arial"/>
                <a:ea typeface="+mn-ea"/>
                <a:cs typeface="+mn-cs"/>
              </a:rPr>
              <a:t>Was gibt es noch zum Hintergrund des Auftrags zu beachten?</a:t>
            </a:r>
          </a:p>
        </p:txBody>
      </p:sp>
      <p:sp>
        <p:nvSpPr>
          <p:cNvPr id="28" name="Rectangle 32">
            <a:extLst>
              <a:ext uri="{FF2B5EF4-FFF2-40B4-BE49-F238E27FC236}">
                <a16:creationId xmlns:a16="http://schemas.microsoft.com/office/drawing/2014/main" id="{74C9D9B8-4E0B-87A4-693C-E65C6D34167E}"/>
              </a:ext>
            </a:extLst>
          </p:cNvPr>
          <p:cNvSpPr/>
          <p:nvPr/>
        </p:nvSpPr>
        <p:spPr>
          <a:xfrm>
            <a:off x="265810" y="2996952"/>
            <a:ext cx="3816000" cy="288000"/>
          </a:xfrm>
          <a:prstGeom prst="rect">
            <a:avLst/>
          </a:prstGeom>
          <a:solidFill>
            <a:schemeClr val="accent6">
              <a:lumMod val="10000"/>
              <a:lumOff val="90000"/>
            </a:schemeClr>
          </a:solidFill>
          <a:ln w="12700" cap="flat" cmpd="sng" algn="ctr">
            <a:solidFill>
              <a:schemeClr val="accent2"/>
            </a:solid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050" b="1" i="0" u="none" strike="noStrike" kern="0" cap="none" spc="0" normalizeH="0" baseline="0" noProof="0" dirty="0">
                <a:ln>
                  <a:noFill/>
                </a:ln>
                <a:solidFill>
                  <a:schemeClr val="accent6"/>
                </a:solidFill>
                <a:effectLst/>
                <a:uLnTx/>
                <a:uFillTx/>
                <a:latin typeface="Arial"/>
                <a:ea typeface="+mn-ea"/>
                <a:cs typeface="+mn-cs"/>
              </a:rPr>
              <a:t>Hintergrund</a:t>
            </a:r>
          </a:p>
        </p:txBody>
      </p:sp>
      <p:sp>
        <p:nvSpPr>
          <p:cNvPr id="29" name="Rectangle 31">
            <a:extLst>
              <a:ext uri="{FF2B5EF4-FFF2-40B4-BE49-F238E27FC236}">
                <a16:creationId xmlns:a16="http://schemas.microsoft.com/office/drawing/2014/main" id="{EF113124-C78B-6CEE-9322-F128ECC73560}"/>
              </a:ext>
            </a:extLst>
          </p:cNvPr>
          <p:cNvSpPr/>
          <p:nvPr/>
        </p:nvSpPr>
        <p:spPr>
          <a:xfrm>
            <a:off x="4267323" y="3026834"/>
            <a:ext cx="3816000" cy="1080000"/>
          </a:xfrm>
          <a:prstGeom prst="rect">
            <a:avLst/>
          </a:prstGeom>
          <a:solidFill>
            <a:srgbClr val="FFFFFF"/>
          </a:solidFill>
          <a:ln w="12700" cap="flat" cmpd="sng" algn="ctr">
            <a:solidFill>
              <a:schemeClr val="accent2"/>
            </a:solidFill>
            <a:prstDash val="solid"/>
          </a:ln>
          <a:effectLst/>
        </p:spPr>
        <p:txBody>
          <a:bodyPr rot="0" spcFirstLastPara="0" vertOverflow="overflow" horzOverflow="overflow" vert="horz" wrap="square" lIns="68580" tIns="324000" rIns="68580" bIns="3429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050" b="0" i="0" u="none" strike="noStrike" kern="0" cap="none" spc="0" normalizeH="0" baseline="0" noProof="0" dirty="0">
                <a:ln>
                  <a:noFill/>
                </a:ln>
                <a:solidFill>
                  <a:srgbClr val="6B6562"/>
                </a:solidFill>
                <a:effectLst/>
                <a:uLnTx/>
                <a:uFillTx/>
                <a:latin typeface="Arial"/>
                <a:ea typeface="+mn-ea"/>
                <a:cs typeface="+mn-cs"/>
              </a:rPr>
              <a:t>Welche Abhängigkeiten zu anderen Aktivitäten gibt es?</a:t>
            </a:r>
          </a:p>
        </p:txBody>
      </p:sp>
      <p:sp>
        <p:nvSpPr>
          <p:cNvPr id="30" name="Rectangle 31">
            <a:extLst>
              <a:ext uri="{FF2B5EF4-FFF2-40B4-BE49-F238E27FC236}">
                <a16:creationId xmlns:a16="http://schemas.microsoft.com/office/drawing/2014/main" id="{6394223D-913E-5D33-D85F-B105E9D133B0}"/>
              </a:ext>
            </a:extLst>
          </p:cNvPr>
          <p:cNvSpPr/>
          <p:nvPr/>
        </p:nvSpPr>
        <p:spPr>
          <a:xfrm>
            <a:off x="8285270" y="3026834"/>
            <a:ext cx="3816000" cy="1080000"/>
          </a:xfrm>
          <a:prstGeom prst="rect">
            <a:avLst/>
          </a:prstGeom>
          <a:solidFill>
            <a:srgbClr val="FFFFFF"/>
          </a:solidFill>
          <a:ln w="12700" cap="flat" cmpd="sng" algn="ctr">
            <a:solidFill>
              <a:schemeClr val="accent2"/>
            </a:solidFill>
            <a:prstDash val="solid"/>
          </a:ln>
          <a:effectLst/>
        </p:spPr>
        <p:txBody>
          <a:bodyPr rot="0" spcFirstLastPara="0" vertOverflow="overflow" horzOverflow="overflow" vert="horz" wrap="square" lIns="68580" tIns="324000" rIns="68580" bIns="3429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050" b="0" i="0" u="none" strike="noStrike" kern="0" cap="none" spc="0" normalizeH="0" baseline="0" noProof="0" dirty="0">
                <a:ln>
                  <a:noFill/>
                </a:ln>
                <a:solidFill>
                  <a:srgbClr val="6B6562"/>
                </a:solidFill>
                <a:effectLst/>
                <a:uLnTx/>
                <a:uFillTx/>
                <a:latin typeface="Arial"/>
                <a:ea typeface="+mn-ea"/>
                <a:cs typeface="+mn-cs"/>
              </a:rPr>
              <a:t>Welche Risiken sind ersichtlich und wie kann diesen begegnet werden?</a:t>
            </a:r>
          </a:p>
        </p:txBody>
      </p:sp>
      <p:sp>
        <p:nvSpPr>
          <p:cNvPr id="31" name="Rectangle 8">
            <a:extLst>
              <a:ext uri="{FF2B5EF4-FFF2-40B4-BE49-F238E27FC236}">
                <a16:creationId xmlns:a16="http://schemas.microsoft.com/office/drawing/2014/main" id="{D70240C7-77BE-1E7D-0F1D-23F7C8316AC5}"/>
              </a:ext>
            </a:extLst>
          </p:cNvPr>
          <p:cNvSpPr/>
          <p:nvPr/>
        </p:nvSpPr>
        <p:spPr>
          <a:xfrm>
            <a:off x="3256277" y="1348108"/>
            <a:ext cx="2880000" cy="1512001"/>
          </a:xfrm>
          <a:prstGeom prst="rect">
            <a:avLst/>
          </a:prstGeom>
          <a:solidFill>
            <a:srgbClr val="FFFFFF"/>
          </a:solidFill>
          <a:ln w="12700" cap="flat" cmpd="sng" algn="ctr">
            <a:solidFill>
              <a:schemeClr val="accent2"/>
            </a:solidFill>
            <a:prstDash val="solid"/>
          </a:ln>
          <a:effectLst/>
        </p:spPr>
        <p:txBody>
          <a:bodyPr rot="0" spcFirstLastPara="0" vertOverflow="overflow" horzOverflow="overflow" vert="horz" wrap="square" lIns="68580" tIns="324000" rIns="68580" bIns="3429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1050" kern="0" baseline="0" dirty="0">
                <a:solidFill>
                  <a:srgbClr val="6B6562"/>
                </a:solidFill>
                <a:latin typeface="Arial"/>
              </a:rPr>
              <a:t>Was sind die identifizierten Bedürfnisse der Betroffenen und Beteiligten Personen hinter der Spannung? Welche Bedürfnisse soll die Maßnahme befriedigen?</a:t>
            </a:r>
            <a:endParaRPr lang="de-DE" sz="1050" kern="0" dirty="0">
              <a:solidFill>
                <a:srgbClr val="6B6562"/>
              </a:solidFill>
              <a:latin typeface="Arial"/>
            </a:endParaRPr>
          </a:p>
        </p:txBody>
      </p:sp>
      <p:sp>
        <p:nvSpPr>
          <p:cNvPr id="32" name="Rectangle 10">
            <a:extLst>
              <a:ext uri="{FF2B5EF4-FFF2-40B4-BE49-F238E27FC236}">
                <a16:creationId xmlns:a16="http://schemas.microsoft.com/office/drawing/2014/main" id="{5CD61FAD-21AB-D4A2-8ADA-6E7160D181B0}"/>
              </a:ext>
            </a:extLst>
          </p:cNvPr>
          <p:cNvSpPr/>
          <p:nvPr/>
        </p:nvSpPr>
        <p:spPr>
          <a:xfrm>
            <a:off x="3256277" y="1340768"/>
            <a:ext cx="2880000" cy="288000"/>
          </a:xfrm>
          <a:prstGeom prst="rect">
            <a:avLst/>
          </a:prstGeom>
          <a:solidFill>
            <a:schemeClr val="accent6"/>
          </a:solidFill>
          <a:ln w="12700" cap="flat" cmpd="sng" algn="ctr">
            <a:solidFill>
              <a:schemeClr val="accent2"/>
            </a:solid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050" b="1" i="0" u="none" strike="noStrike" kern="0" cap="none" spc="0" normalizeH="0" baseline="0" noProof="0" dirty="0">
                <a:ln>
                  <a:noFill/>
                </a:ln>
                <a:solidFill>
                  <a:schemeClr val="bg1"/>
                </a:solidFill>
                <a:effectLst/>
                <a:uLnTx/>
                <a:uFillTx/>
                <a:latin typeface="Arial"/>
                <a:ea typeface="+mn-ea"/>
                <a:cs typeface="+mn-cs"/>
              </a:rPr>
              <a:t>Identifizierte Bedürfnisse</a:t>
            </a:r>
          </a:p>
        </p:txBody>
      </p:sp>
      <p:sp>
        <p:nvSpPr>
          <p:cNvPr id="33" name="Rectangle 32">
            <a:extLst>
              <a:ext uri="{FF2B5EF4-FFF2-40B4-BE49-F238E27FC236}">
                <a16:creationId xmlns:a16="http://schemas.microsoft.com/office/drawing/2014/main" id="{F83E895D-9CBE-84F7-4B0D-0F7D5CB8D5E8}"/>
              </a:ext>
            </a:extLst>
          </p:cNvPr>
          <p:cNvSpPr/>
          <p:nvPr/>
        </p:nvSpPr>
        <p:spPr>
          <a:xfrm>
            <a:off x="4267323" y="2996952"/>
            <a:ext cx="3816000" cy="288000"/>
          </a:xfrm>
          <a:prstGeom prst="rect">
            <a:avLst/>
          </a:prstGeom>
          <a:solidFill>
            <a:schemeClr val="accent6">
              <a:lumMod val="10000"/>
              <a:lumOff val="90000"/>
            </a:schemeClr>
          </a:solidFill>
          <a:ln w="12700" cap="flat" cmpd="sng" algn="ctr">
            <a:solidFill>
              <a:schemeClr val="accent2"/>
            </a:solid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050" b="1" i="0" u="none" strike="noStrike" kern="0" cap="none" spc="0" normalizeH="0" baseline="0" noProof="0" dirty="0">
                <a:ln>
                  <a:noFill/>
                </a:ln>
                <a:solidFill>
                  <a:schemeClr val="accent6"/>
                </a:solidFill>
                <a:effectLst/>
                <a:uLnTx/>
                <a:uFillTx/>
                <a:latin typeface="Arial"/>
                <a:ea typeface="+mn-ea"/>
                <a:cs typeface="+mn-cs"/>
              </a:rPr>
              <a:t>Abhängigkeiten</a:t>
            </a:r>
          </a:p>
        </p:txBody>
      </p:sp>
      <p:sp>
        <p:nvSpPr>
          <p:cNvPr id="34" name="Rectangle 32">
            <a:extLst>
              <a:ext uri="{FF2B5EF4-FFF2-40B4-BE49-F238E27FC236}">
                <a16:creationId xmlns:a16="http://schemas.microsoft.com/office/drawing/2014/main" id="{1DC01AF5-E0C4-ED7C-1C2E-FE4D8457C216}"/>
              </a:ext>
            </a:extLst>
          </p:cNvPr>
          <p:cNvSpPr/>
          <p:nvPr/>
        </p:nvSpPr>
        <p:spPr>
          <a:xfrm>
            <a:off x="8285270" y="2996952"/>
            <a:ext cx="3816000" cy="288000"/>
          </a:xfrm>
          <a:prstGeom prst="rect">
            <a:avLst/>
          </a:prstGeom>
          <a:solidFill>
            <a:schemeClr val="accent6">
              <a:lumMod val="10000"/>
              <a:lumOff val="90000"/>
            </a:schemeClr>
          </a:solidFill>
          <a:ln w="12700" cap="flat" cmpd="sng" algn="ctr">
            <a:solidFill>
              <a:schemeClr val="accent2"/>
            </a:solid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050" b="1" i="0" u="none" strike="noStrike" kern="0" cap="none" spc="0" normalizeH="0" baseline="0" noProof="0" dirty="0">
                <a:ln>
                  <a:noFill/>
                </a:ln>
                <a:solidFill>
                  <a:schemeClr val="accent6"/>
                </a:solidFill>
                <a:effectLst/>
                <a:uLnTx/>
                <a:uFillTx/>
                <a:latin typeface="Arial"/>
                <a:ea typeface="+mn-ea"/>
                <a:cs typeface="+mn-cs"/>
              </a:rPr>
              <a:t>Risiken</a:t>
            </a:r>
          </a:p>
        </p:txBody>
      </p:sp>
      <p:sp>
        <p:nvSpPr>
          <p:cNvPr id="44" name="Rectangle 8">
            <a:extLst>
              <a:ext uri="{FF2B5EF4-FFF2-40B4-BE49-F238E27FC236}">
                <a16:creationId xmlns:a16="http://schemas.microsoft.com/office/drawing/2014/main" id="{17B58F91-6353-06C0-E5C2-8D50065CD1F2}"/>
              </a:ext>
            </a:extLst>
          </p:cNvPr>
          <p:cNvSpPr/>
          <p:nvPr/>
        </p:nvSpPr>
        <p:spPr>
          <a:xfrm>
            <a:off x="6248408" y="1348108"/>
            <a:ext cx="2880000" cy="1512001"/>
          </a:xfrm>
          <a:prstGeom prst="rect">
            <a:avLst/>
          </a:prstGeom>
          <a:solidFill>
            <a:srgbClr val="FFFFFF"/>
          </a:solidFill>
          <a:ln w="12700" cap="flat" cmpd="sng" algn="ctr">
            <a:solidFill>
              <a:schemeClr val="accent2"/>
            </a:solidFill>
            <a:prstDash val="solid"/>
          </a:ln>
          <a:effectLst/>
        </p:spPr>
        <p:txBody>
          <a:bodyPr rot="0" spcFirstLastPara="0" vertOverflow="overflow" horzOverflow="overflow" vert="horz" wrap="square" lIns="68580" tIns="324000" rIns="68580" bIns="3429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050" b="0" i="0" u="none" strike="noStrike" kern="0" cap="none" spc="0" normalizeH="0" baseline="0" noProof="0" dirty="0">
                <a:ln>
                  <a:noFill/>
                </a:ln>
                <a:solidFill>
                  <a:srgbClr val="6B6562"/>
                </a:solidFill>
                <a:effectLst/>
                <a:uLnTx/>
                <a:uFillTx/>
                <a:latin typeface="Arial"/>
                <a:ea typeface="+mn-ea"/>
                <a:cs typeface="+mn-cs"/>
              </a:rPr>
              <a:t>Was ist das greifbare Ergebnis der Maßnahme? Welche konkreten Entscheidungen, Dokumente, Veränderungen stehen am Ende der Maßnahme und werden im Review präsentiert?</a:t>
            </a:r>
          </a:p>
        </p:txBody>
      </p:sp>
      <p:sp>
        <p:nvSpPr>
          <p:cNvPr id="46" name="Rectangle 10">
            <a:extLst>
              <a:ext uri="{FF2B5EF4-FFF2-40B4-BE49-F238E27FC236}">
                <a16:creationId xmlns:a16="http://schemas.microsoft.com/office/drawing/2014/main" id="{497168E6-B71A-5850-42CE-B7F1F27460FC}"/>
              </a:ext>
            </a:extLst>
          </p:cNvPr>
          <p:cNvSpPr/>
          <p:nvPr/>
        </p:nvSpPr>
        <p:spPr>
          <a:xfrm>
            <a:off x="6248407" y="1340768"/>
            <a:ext cx="2880000" cy="288000"/>
          </a:xfrm>
          <a:prstGeom prst="rect">
            <a:avLst/>
          </a:prstGeom>
          <a:solidFill>
            <a:schemeClr val="accent6"/>
          </a:solidFill>
          <a:ln w="12700" cap="flat" cmpd="sng" algn="ctr">
            <a:solidFill>
              <a:schemeClr val="accent2"/>
            </a:solid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050" b="1" i="0" u="none" strike="noStrike" kern="0" cap="none" spc="0" normalizeH="0" baseline="0" noProof="0" dirty="0">
                <a:ln>
                  <a:noFill/>
                </a:ln>
                <a:solidFill>
                  <a:schemeClr val="bg1"/>
                </a:solidFill>
                <a:effectLst/>
                <a:uLnTx/>
                <a:uFillTx/>
                <a:latin typeface="Arial"/>
                <a:ea typeface="+mn-ea"/>
                <a:cs typeface="+mn-cs"/>
              </a:rPr>
              <a:t>Ergebnis der Maßnahme</a:t>
            </a:r>
          </a:p>
        </p:txBody>
      </p:sp>
      <p:sp>
        <p:nvSpPr>
          <p:cNvPr id="48" name="Rectangle 8">
            <a:extLst>
              <a:ext uri="{FF2B5EF4-FFF2-40B4-BE49-F238E27FC236}">
                <a16:creationId xmlns:a16="http://schemas.microsoft.com/office/drawing/2014/main" id="{1A680188-794C-9A2B-B7E3-47B889DACFB2}"/>
              </a:ext>
            </a:extLst>
          </p:cNvPr>
          <p:cNvSpPr/>
          <p:nvPr/>
        </p:nvSpPr>
        <p:spPr>
          <a:xfrm>
            <a:off x="9221270" y="1348108"/>
            <a:ext cx="2880000" cy="1512001"/>
          </a:xfrm>
          <a:prstGeom prst="rect">
            <a:avLst/>
          </a:prstGeom>
          <a:solidFill>
            <a:srgbClr val="FFFFFF"/>
          </a:solidFill>
          <a:ln w="12700" cap="flat" cmpd="sng" algn="ctr">
            <a:solidFill>
              <a:schemeClr val="accent2"/>
            </a:solidFill>
            <a:prstDash val="solid"/>
          </a:ln>
          <a:effectLst/>
        </p:spPr>
        <p:txBody>
          <a:bodyPr rot="0" spcFirstLastPara="0" vertOverflow="overflow" horzOverflow="overflow" vert="horz" wrap="square" lIns="68580" tIns="324000" rIns="68580" bIns="3429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050" b="0" i="0" u="none" strike="noStrike" kern="0" cap="none" spc="0" normalizeH="0" baseline="0" noProof="0" dirty="0">
                <a:ln>
                  <a:noFill/>
                </a:ln>
                <a:solidFill>
                  <a:srgbClr val="6B6562"/>
                </a:solidFill>
                <a:effectLst/>
                <a:uLnTx/>
                <a:uFillTx/>
                <a:latin typeface="Arial"/>
                <a:ea typeface="+mn-ea"/>
                <a:cs typeface="+mn-cs"/>
              </a:rPr>
              <a:t>Welche Wirkung soll die Maßnahme erzielen? Was ist nach erfolgreicher Durchführung der Maßnahme anders als vorher?</a:t>
            </a:r>
          </a:p>
        </p:txBody>
      </p:sp>
      <p:sp>
        <p:nvSpPr>
          <p:cNvPr id="53" name="Rectangle 10">
            <a:extLst>
              <a:ext uri="{FF2B5EF4-FFF2-40B4-BE49-F238E27FC236}">
                <a16:creationId xmlns:a16="http://schemas.microsoft.com/office/drawing/2014/main" id="{D4C9E4E5-B91D-1CB0-8DBA-025AC7B40B44}"/>
              </a:ext>
            </a:extLst>
          </p:cNvPr>
          <p:cNvSpPr/>
          <p:nvPr/>
        </p:nvSpPr>
        <p:spPr>
          <a:xfrm>
            <a:off x="9221270" y="1340768"/>
            <a:ext cx="2880000" cy="288000"/>
          </a:xfrm>
          <a:prstGeom prst="rect">
            <a:avLst/>
          </a:prstGeom>
          <a:solidFill>
            <a:schemeClr val="accent6"/>
          </a:solidFill>
          <a:ln w="12700" cap="flat" cmpd="sng" algn="ctr">
            <a:solidFill>
              <a:schemeClr val="accent2"/>
            </a:solid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050" b="1" i="0" u="none" strike="noStrike" kern="0" cap="none" spc="0" normalizeH="0" baseline="0" noProof="0" dirty="0">
                <a:ln>
                  <a:noFill/>
                </a:ln>
                <a:solidFill>
                  <a:schemeClr val="bg1"/>
                </a:solidFill>
                <a:effectLst/>
                <a:uLnTx/>
                <a:uFillTx/>
                <a:latin typeface="Arial"/>
                <a:ea typeface="+mn-ea"/>
                <a:cs typeface="+mn-cs"/>
              </a:rPr>
              <a:t>Wirkung der Maßnahme</a:t>
            </a:r>
          </a:p>
        </p:txBody>
      </p:sp>
      <p:sp>
        <p:nvSpPr>
          <p:cNvPr id="54" name="Rectangle 7">
            <a:extLst>
              <a:ext uri="{FF2B5EF4-FFF2-40B4-BE49-F238E27FC236}">
                <a16:creationId xmlns:a16="http://schemas.microsoft.com/office/drawing/2014/main" id="{CDB2996F-E226-C295-954A-FE381B56AA18}"/>
              </a:ext>
            </a:extLst>
          </p:cNvPr>
          <p:cNvSpPr/>
          <p:nvPr/>
        </p:nvSpPr>
        <p:spPr>
          <a:xfrm>
            <a:off x="3258609" y="113248"/>
            <a:ext cx="5856952" cy="1111284"/>
          </a:xfrm>
          <a:prstGeom prst="rect">
            <a:avLst/>
          </a:prstGeom>
          <a:solidFill>
            <a:srgbClr val="FFFFFF"/>
          </a:solidFill>
          <a:ln w="12700" cap="flat" cmpd="sng" algn="ctr">
            <a:solidFill>
              <a:schemeClr val="accent2"/>
            </a:solid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050" b="0" i="0" u="none" strike="noStrike" kern="0" cap="none" spc="0" normalizeH="0" baseline="0" noProof="0" dirty="0">
                <a:ln>
                  <a:noFill/>
                </a:ln>
                <a:solidFill>
                  <a:srgbClr val="6B6562"/>
                </a:solidFill>
                <a:effectLst/>
                <a:uLnTx/>
                <a:uFillTx/>
                <a:latin typeface="Arial"/>
                <a:ea typeface="+mn-ea"/>
                <a:cs typeface="+mn-cs"/>
              </a:rPr>
              <a:t>Was ist die Maßnahme zusammengefasst?</a:t>
            </a:r>
            <a:endParaRPr kumimoji="0" lang="de-DE" sz="1050" b="0" i="0" u="none" strike="noStrike" kern="0" cap="none" spc="0" normalizeH="0" noProof="0" dirty="0">
              <a:ln>
                <a:noFill/>
              </a:ln>
              <a:solidFill>
                <a:srgbClr val="6B6562"/>
              </a:solidFill>
              <a:effectLst/>
              <a:uLnTx/>
              <a:uFillTx/>
              <a:latin typeface="Arial"/>
              <a:ea typeface="+mn-ea"/>
              <a:cs typeface="+mn-cs"/>
            </a:endParaRPr>
          </a:p>
        </p:txBody>
      </p:sp>
      <p:sp>
        <p:nvSpPr>
          <p:cNvPr id="55" name="Rectangle 10">
            <a:extLst>
              <a:ext uri="{FF2B5EF4-FFF2-40B4-BE49-F238E27FC236}">
                <a16:creationId xmlns:a16="http://schemas.microsoft.com/office/drawing/2014/main" id="{496C3FCC-3796-1B93-1056-7376854D3B9C}"/>
              </a:ext>
            </a:extLst>
          </p:cNvPr>
          <p:cNvSpPr/>
          <p:nvPr/>
        </p:nvSpPr>
        <p:spPr>
          <a:xfrm>
            <a:off x="3264194" y="108325"/>
            <a:ext cx="5849360" cy="254226"/>
          </a:xfrm>
          <a:prstGeom prst="rect">
            <a:avLst/>
          </a:prstGeom>
          <a:solidFill>
            <a:schemeClr val="accent6"/>
          </a:solidFill>
          <a:ln w="12700" cap="flat" cmpd="sng" algn="ctr">
            <a:solidFill>
              <a:schemeClr val="accent2"/>
            </a:solid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050" b="1" i="0" u="none" strike="noStrike" kern="0" cap="none" spc="0" normalizeH="0" baseline="0" noProof="0" dirty="0">
                <a:ln>
                  <a:noFill/>
                </a:ln>
                <a:solidFill>
                  <a:schemeClr val="bg1"/>
                </a:solidFill>
                <a:effectLst/>
                <a:uLnTx/>
                <a:uFillTx/>
                <a:latin typeface="Arial"/>
                <a:ea typeface="+mn-ea"/>
                <a:cs typeface="+mn-cs"/>
              </a:rPr>
              <a:t>Kurzbeschreibung der Maßnahme</a:t>
            </a:r>
          </a:p>
        </p:txBody>
      </p:sp>
      <p:sp>
        <p:nvSpPr>
          <p:cNvPr id="56" name="Rectangle 7">
            <a:extLst>
              <a:ext uri="{FF2B5EF4-FFF2-40B4-BE49-F238E27FC236}">
                <a16:creationId xmlns:a16="http://schemas.microsoft.com/office/drawing/2014/main" id="{D6CF0C4E-CE9F-4902-3BFB-3AEC2735DE08}"/>
              </a:ext>
            </a:extLst>
          </p:cNvPr>
          <p:cNvSpPr/>
          <p:nvPr/>
        </p:nvSpPr>
        <p:spPr>
          <a:xfrm>
            <a:off x="9233067" y="350796"/>
            <a:ext cx="2868203" cy="288000"/>
          </a:xfrm>
          <a:prstGeom prst="rect">
            <a:avLst/>
          </a:prstGeom>
          <a:solidFill>
            <a:srgbClr val="FFFFFF"/>
          </a:solidFill>
          <a:ln w="12700" cap="flat" cmpd="sng" algn="ctr">
            <a:solidFill>
              <a:schemeClr val="accent2"/>
            </a:solid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050" i="0" u="none" strike="noStrike" kern="0" cap="none" spc="0" normalizeH="0" baseline="0" noProof="0" dirty="0">
                <a:ln>
                  <a:noFill/>
                </a:ln>
                <a:solidFill>
                  <a:srgbClr val="6B6562"/>
                </a:solidFill>
                <a:effectLst/>
                <a:uLnTx/>
                <a:uFillTx/>
                <a:latin typeface="Arial"/>
                <a:ea typeface="+mn-ea"/>
                <a:cs typeface="+mn-cs"/>
              </a:rPr>
              <a:t>Name</a:t>
            </a:r>
          </a:p>
        </p:txBody>
      </p:sp>
      <p:sp>
        <p:nvSpPr>
          <p:cNvPr id="57" name="Rectangle 10">
            <a:extLst>
              <a:ext uri="{FF2B5EF4-FFF2-40B4-BE49-F238E27FC236}">
                <a16:creationId xmlns:a16="http://schemas.microsoft.com/office/drawing/2014/main" id="{8CF29059-C6EA-3D54-B276-C439D5185498}"/>
              </a:ext>
            </a:extLst>
          </p:cNvPr>
          <p:cNvSpPr/>
          <p:nvPr/>
        </p:nvSpPr>
        <p:spPr>
          <a:xfrm>
            <a:off x="9236784" y="113247"/>
            <a:ext cx="2864485" cy="254226"/>
          </a:xfrm>
          <a:prstGeom prst="rect">
            <a:avLst/>
          </a:prstGeom>
          <a:solidFill>
            <a:schemeClr val="accent6"/>
          </a:solidFill>
          <a:ln w="12700" cap="flat" cmpd="sng" algn="ctr">
            <a:solidFill>
              <a:schemeClr val="accent2"/>
            </a:solid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050" b="1" i="0" u="none" strike="noStrike" kern="0" cap="none" spc="0" normalizeH="0" baseline="0" noProof="0" dirty="0">
                <a:ln>
                  <a:noFill/>
                </a:ln>
                <a:solidFill>
                  <a:schemeClr val="bg1"/>
                </a:solidFill>
                <a:effectLst/>
                <a:uLnTx/>
                <a:uFillTx/>
                <a:latin typeface="Arial"/>
                <a:ea typeface="+mn-ea"/>
                <a:cs typeface="+mn-cs"/>
              </a:rPr>
              <a:t>Prozessverantwortlich</a:t>
            </a:r>
          </a:p>
        </p:txBody>
      </p:sp>
      <p:sp>
        <p:nvSpPr>
          <p:cNvPr id="58" name="Rectangle 7">
            <a:extLst>
              <a:ext uri="{FF2B5EF4-FFF2-40B4-BE49-F238E27FC236}">
                <a16:creationId xmlns:a16="http://schemas.microsoft.com/office/drawing/2014/main" id="{8FB87FD1-B0C2-031E-C6DE-BCD2D8B912F3}"/>
              </a:ext>
            </a:extLst>
          </p:cNvPr>
          <p:cNvSpPr/>
          <p:nvPr/>
        </p:nvSpPr>
        <p:spPr>
          <a:xfrm>
            <a:off x="9235114" y="925163"/>
            <a:ext cx="2868203" cy="288000"/>
          </a:xfrm>
          <a:prstGeom prst="rect">
            <a:avLst/>
          </a:prstGeom>
          <a:solidFill>
            <a:srgbClr val="FFFFFF"/>
          </a:solidFill>
          <a:ln w="12700" cap="flat" cmpd="sng" algn="ctr">
            <a:solidFill>
              <a:schemeClr val="accent2"/>
            </a:solid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050" i="0" u="none" strike="noStrike" kern="0" cap="none" spc="0" normalizeH="0" baseline="0" noProof="0" dirty="0">
                <a:ln>
                  <a:noFill/>
                </a:ln>
                <a:solidFill>
                  <a:srgbClr val="6B6562"/>
                </a:solidFill>
                <a:effectLst/>
                <a:uLnTx/>
                <a:uFillTx/>
                <a:latin typeface="Arial"/>
                <a:ea typeface="+mn-ea"/>
                <a:cs typeface="+mn-cs"/>
              </a:rPr>
              <a:t>Name</a:t>
            </a:r>
          </a:p>
        </p:txBody>
      </p:sp>
      <p:sp>
        <p:nvSpPr>
          <p:cNvPr id="59" name="Rectangle 10">
            <a:extLst>
              <a:ext uri="{FF2B5EF4-FFF2-40B4-BE49-F238E27FC236}">
                <a16:creationId xmlns:a16="http://schemas.microsoft.com/office/drawing/2014/main" id="{C23A4810-04D1-A5D4-A8B1-936B0B7F2612}"/>
              </a:ext>
            </a:extLst>
          </p:cNvPr>
          <p:cNvSpPr/>
          <p:nvPr/>
        </p:nvSpPr>
        <p:spPr>
          <a:xfrm>
            <a:off x="9238831" y="687614"/>
            <a:ext cx="2864485" cy="254226"/>
          </a:xfrm>
          <a:prstGeom prst="rect">
            <a:avLst/>
          </a:prstGeom>
          <a:solidFill>
            <a:schemeClr val="accent6"/>
          </a:solidFill>
          <a:ln w="12700" cap="flat" cmpd="sng" algn="ctr">
            <a:solidFill>
              <a:schemeClr val="accent2"/>
            </a:solid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050" b="1" i="0" u="none" strike="noStrike" kern="0" cap="none" spc="0" normalizeH="0" baseline="0" noProof="0" dirty="0">
                <a:ln>
                  <a:noFill/>
                </a:ln>
                <a:solidFill>
                  <a:schemeClr val="bg1"/>
                </a:solidFill>
                <a:effectLst/>
                <a:uLnTx/>
                <a:uFillTx/>
                <a:latin typeface="Arial"/>
                <a:ea typeface="+mn-ea"/>
                <a:cs typeface="+mn-cs"/>
              </a:rPr>
              <a:t>Ergebnisverantwortlich</a:t>
            </a:r>
          </a:p>
        </p:txBody>
      </p:sp>
      <p:sp>
        <p:nvSpPr>
          <p:cNvPr id="60" name="Rectangle 14">
            <a:extLst>
              <a:ext uri="{FF2B5EF4-FFF2-40B4-BE49-F238E27FC236}">
                <a16:creationId xmlns:a16="http://schemas.microsoft.com/office/drawing/2014/main" id="{45B46627-4249-01CA-CF37-423707D8E6C9}"/>
              </a:ext>
            </a:extLst>
          </p:cNvPr>
          <p:cNvSpPr/>
          <p:nvPr/>
        </p:nvSpPr>
        <p:spPr>
          <a:xfrm>
            <a:off x="3223032" y="4243429"/>
            <a:ext cx="2916000" cy="2048414"/>
          </a:xfrm>
          <a:prstGeom prst="rect">
            <a:avLst/>
          </a:prstGeom>
          <a:solidFill>
            <a:srgbClr val="FFFFFF"/>
          </a:solidFill>
          <a:ln w="12700" cap="flat" cmpd="sng" algn="ctr">
            <a:solidFill>
              <a:schemeClr val="accent2"/>
            </a:solidFill>
            <a:prstDash val="solid"/>
          </a:ln>
          <a:effectLst/>
        </p:spPr>
        <p:txBody>
          <a:bodyPr rot="0" spcFirstLastPara="0" vertOverflow="overflow" horzOverflow="overflow" vert="horz" wrap="square" lIns="68580" tIns="324000" rIns="68580" bIns="3429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050" b="0" i="0" u="none" strike="noStrike" kern="0" cap="none" spc="0" normalizeH="0" baseline="0" noProof="0" dirty="0">
                <a:ln>
                  <a:noFill/>
                </a:ln>
                <a:solidFill>
                  <a:srgbClr val="6B6562"/>
                </a:solidFill>
                <a:effectLst/>
                <a:uLnTx/>
                <a:uFillTx/>
                <a:latin typeface="Arial"/>
                <a:ea typeface="+mn-ea"/>
                <a:cs typeface="+mn-cs"/>
              </a:rPr>
              <a:t>Welche Informationen werden noch gebraucht?</a:t>
            </a:r>
          </a:p>
          <a:p>
            <a:pPr marL="0" marR="0" lvl="0" indent="0" defTabSz="914400" eaLnBrk="1" fontAlgn="auto" latinLnBrk="0" hangingPunct="1">
              <a:lnSpc>
                <a:spcPct val="100000"/>
              </a:lnSpc>
              <a:spcBef>
                <a:spcPts val="0"/>
              </a:spcBef>
              <a:spcAft>
                <a:spcPts val="0"/>
              </a:spcAft>
              <a:buClrTx/>
              <a:buSzTx/>
              <a:buFontTx/>
              <a:buNone/>
              <a:tabLst/>
              <a:defRPr/>
            </a:pPr>
            <a:r>
              <a:rPr lang="de-DE" sz="1050" kern="0" dirty="0">
                <a:solidFill>
                  <a:srgbClr val="6B6562"/>
                </a:solidFill>
                <a:latin typeface="Arial"/>
              </a:rPr>
              <a:t>Welche Vorarbeiten oder Entscheidungen braucht es noch?</a:t>
            </a:r>
            <a:endParaRPr kumimoji="0" lang="de-DE" sz="1050" b="0" i="0" u="none" strike="noStrike" kern="0" cap="none" spc="0" normalizeH="0" baseline="0" noProof="0" dirty="0">
              <a:ln>
                <a:noFill/>
              </a:ln>
              <a:solidFill>
                <a:srgbClr val="6B6562"/>
              </a:solidFill>
              <a:effectLst/>
              <a:uLnTx/>
              <a:uFillTx/>
              <a:latin typeface="Arial"/>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lang="de-DE" sz="1050" kern="0" dirty="0">
                <a:solidFill>
                  <a:srgbClr val="6B6562"/>
                </a:solidFill>
                <a:latin typeface="Arial"/>
              </a:rPr>
              <a:t>Welche Ressourcen oder Unterstützungsbedarfe werden noch benötigt?</a:t>
            </a:r>
          </a:p>
        </p:txBody>
      </p:sp>
      <p:sp>
        <p:nvSpPr>
          <p:cNvPr id="61" name="Rectangle 18">
            <a:extLst>
              <a:ext uri="{FF2B5EF4-FFF2-40B4-BE49-F238E27FC236}">
                <a16:creationId xmlns:a16="http://schemas.microsoft.com/office/drawing/2014/main" id="{DB2D9219-0D98-4D16-6EF8-30036593F30F}"/>
              </a:ext>
            </a:extLst>
          </p:cNvPr>
          <p:cNvSpPr/>
          <p:nvPr/>
        </p:nvSpPr>
        <p:spPr>
          <a:xfrm>
            <a:off x="273324" y="4221120"/>
            <a:ext cx="5865708" cy="288000"/>
          </a:xfrm>
          <a:prstGeom prst="rect">
            <a:avLst/>
          </a:prstGeom>
          <a:solidFill>
            <a:schemeClr val="accent6">
              <a:lumMod val="10000"/>
              <a:lumOff val="90000"/>
            </a:schemeClr>
          </a:solidFill>
          <a:ln w="12700" cap="flat" cmpd="sng" algn="ctr">
            <a:solidFill>
              <a:schemeClr val="accent2"/>
            </a:solid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de-DE" sz="1050" b="1" kern="0" dirty="0">
                <a:solidFill>
                  <a:schemeClr val="accent6"/>
                </a:solidFill>
                <a:latin typeface="Arial"/>
              </a:rPr>
              <a:t>Input</a:t>
            </a:r>
            <a:endParaRPr kumimoji="0" lang="de-DE" sz="1050" b="1" i="0" u="none" strike="noStrike" kern="0" cap="none" spc="0" normalizeH="0" baseline="0" noProof="0" dirty="0">
              <a:ln>
                <a:noFill/>
              </a:ln>
              <a:solidFill>
                <a:schemeClr val="accent6"/>
              </a:solidFill>
              <a:effectLst/>
              <a:uLnTx/>
              <a:uFillTx/>
              <a:latin typeface="Arial"/>
              <a:ea typeface="+mn-ea"/>
              <a:cs typeface="+mn-cs"/>
            </a:endParaRPr>
          </a:p>
        </p:txBody>
      </p:sp>
      <p:sp>
        <p:nvSpPr>
          <p:cNvPr id="62" name="Rectangle 32">
            <a:extLst>
              <a:ext uri="{FF2B5EF4-FFF2-40B4-BE49-F238E27FC236}">
                <a16:creationId xmlns:a16="http://schemas.microsoft.com/office/drawing/2014/main" id="{1C9D2B6E-3F46-28CB-A800-A5F96B30D0FC}"/>
              </a:ext>
            </a:extLst>
          </p:cNvPr>
          <p:cNvSpPr/>
          <p:nvPr/>
        </p:nvSpPr>
        <p:spPr>
          <a:xfrm>
            <a:off x="959618" y="4329120"/>
            <a:ext cx="1440000" cy="180000"/>
          </a:xfrm>
          <a:prstGeom prst="rect">
            <a:avLst/>
          </a:prstGeom>
          <a:solidFill>
            <a:schemeClr val="bg1"/>
          </a:solidFill>
          <a:ln w="127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050" i="0" u="none" strike="noStrike" kern="0" cap="none" spc="0" normalizeH="0" baseline="0" noProof="0" dirty="0">
                <a:ln>
                  <a:noFill/>
                </a:ln>
                <a:solidFill>
                  <a:schemeClr val="accent6"/>
                </a:solidFill>
                <a:effectLst/>
                <a:uLnTx/>
                <a:uFillTx/>
                <a:latin typeface="Arial"/>
                <a:ea typeface="+mn-ea"/>
                <a:cs typeface="+mn-cs"/>
              </a:rPr>
              <a:t>Haben</a:t>
            </a:r>
          </a:p>
        </p:txBody>
      </p:sp>
      <p:sp>
        <p:nvSpPr>
          <p:cNvPr id="63" name="Rectangle 32">
            <a:extLst>
              <a:ext uri="{FF2B5EF4-FFF2-40B4-BE49-F238E27FC236}">
                <a16:creationId xmlns:a16="http://schemas.microsoft.com/office/drawing/2014/main" id="{710F6EAB-8B98-12DC-9955-FC271399D1C4}"/>
              </a:ext>
            </a:extLst>
          </p:cNvPr>
          <p:cNvSpPr/>
          <p:nvPr/>
        </p:nvSpPr>
        <p:spPr>
          <a:xfrm>
            <a:off x="4023857" y="4329120"/>
            <a:ext cx="1440000" cy="180000"/>
          </a:xfrm>
          <a:prstGeom prst="rect">
            <a:avLst/>
          </a:prstGeom>
          <a:solidFill>
            <a:schemeClr val="bg1"/>
          </a:solidFill>
          <a:ln w="127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050" i="0" u="none" strike="noStrike" kern="0" cap="none" spc="0" normalizeH="0" baseline="0" noProof="0" dirty="0">
                <a:ln>
                  <a:noFill/>
                </a:ln>
                <a:solidFill>
                  <a:schemeClr val="accent6"/>
                </a:solidFill>
                <a:effectLst/>
                <a:uLnTx/>
                <a:uFillTx/>
                <a:latin typeface="Arial"/>
                <a:ea typeface="+mn-ea"/>
                <a:cs typeface="+mn-cs"/>
              </a:rPr>
              <a:t>Soll</a:t>
            </a:r>
          </a:p>
        </p:txBody>
      </p:sp>
      <p:sp>
        <p:nvSpPr>
          <p:cNvPr id="12" name="Rechteck: abgerundete Ecken 11">
            <a:extLst>
              <a:ext uri="{FF2B5EF4-FFF2-40B4-BE49-F238E27FC236}">
                <a16:creationId xmlns:a16="http://schemas.microsoft.com/office/drawing/2014/main" id="{2558D4EF-CFB2-60F7-243C-B3757A53AD74}"/>
              </a:ext>
            </a:extLst>
          </p:cNvPr>
          <p:cNvSpPr/>
          <p:nvPr/>
        </p:nvSpPr>
        <p:spPr>
          <a:xfrm rot="20265188">
            <a:off x="-58414" y="31232"/>
            <a:ext cx="1290397" cy="746734"/>
          </a:xfrm>
          <a:prstGeom prst="roundRect">
            <a:avLst/>
          </a:prstGeom>
          <a:solidFill>
            <a:schemeClr val="accent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de-DE" dirty="0"/>
              <a:t>Vorlage</a:t>
            </a:r>
          </a:p>
        </p:txBody>
      </p:sp>
    </p:spTree>
    <p:extLst>
      <p:ext uri="{BB962C8B-B14F-4D97-AF65-F5344CB8AC3E}">
        <p14:creationId xmlns:p14="http://schemas.microsoft.com/office/powerpoint/2010/main" val="1144955888"/>
      </p:ext>
    </p:extLst>
  </p:cSld>
  <p:clrMapOvr>
    <a:masterClrMapping/>
  </p:clrMapOvr>
</p:sld>
</file>

<file path=ppt/theme/theme1.xml><?xml version="1.0" encoding="utf-8"?>
<a:theme xmlns:a="http://schemas.openxmlformats.org/drawingml/2006/main" name="Folie blanco">
  <a:themeElements>
    <a:clrScheme name="LWL 2015">
      <a:dk1>
        <a:sysClr val="windowText" lastClr="000000"/>
      </a:dk1>
      <a:lt1>
        <a:sysClr val="window" lastClr="FFFFFF"/>
      </a:lt1>
      <a:dk2>
        <a:srgbClr val="1F497D"/>
      </a:dk2>
      <a:lt2>
        <a:srgbClr val="EEECE1"/>
      </a:lt2>
      <a:accent1>
        <a:srgbClr val="17A3E4"/>
      </a:accent1>
      <a:accent2>
        <a:srgbClr val="005493"/>
      </a:accent2>
      <a:accent3>
        <a:srgbClr val="9B182A"/>
      </a:accent3>
      <a:accent4>
        <a:srgbClr val="EE7100"/>
      </a:accent4>
      <a:accent5>
        <a:srgbClr val="B4B2B2"/>
      </a:accent5>
      <a:accent6>
        <a:srgbClr val="00325F"/>
      </a:accent6>
      <a:hlink>
        <a:srgbClr val="E3000F"/>
      </a:hlink>
      <a:folHlink>
        <a:srgbClr val="878185"/>
      </a:folHlink>
    </a:clrScheme>
    <a:fontScheme name="LWL Segoe UI">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WL-Folien_allgemein_SUI_20190131_16-9.potx" id="{7228B345-243C-489C-9BBD-5ECC2146C5A0}" vid="{224D954C-E292-43B9-9431-510B268D1DD8}"/>
    </a:ext>
  </a:extLst>
</a:theme>
</file>

<file path=ppt/theme/theme2.xml><?xml version="1.0" encoding="utf-8"?>
<a:theme xmlns:a="http://schemas.openxmlformats.org/drawingml/2006/main" name="1_Folie blanco">
  <a:themeElements>
    <a:clrScheme name="LWL 2015">
      <a:dk1>
        <a:sysClr val="windowText" lastClr="000000"/>
      </a:dk1>
      <a:lt1>
        <a:sysClr val="window" lastClr="FFFFFF"/>
      </a:lt1>
      <a:dk2>
        <a:srgbClr val="1F497D"/>
      </a:dk2>
      <a:lt2>
        <a:srgbClr val="EEECE1"/>
      </a:lt2>
      <a:accent1>
        <a:srgbClr val="17A3E4"/>
      </a:accent1>
      <a:accent2>
        <a:srgbClr val="005493"/>
      </a:accent2>
      <a:accent3>
        <a:srgbClr val="9B182A"/>
      </a:accent3>
      <a:accent4>
        <a:srgbClr val="EE7100"/>
      </a:accent4>
      <a:accent5>
        <a:srgbClr val="B4B2B2"/>
      </a:accent5>
      <a:accent6>
        <a:srgbClr val="00325F"/>
      </a:accent6>
      <a:hlink>
        <a:srgbClr val="E3000F"/>
      </a:hlink>
      <a:folHlink>
        <a:srgbClr val="878185"/>
      </a:folHlink>
    </a:clrScheme>
    <a:fontScheme name="LWL Segoe UI">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WL-Folien_allgemein_SUI_20190131_16-9.potx" id="{7228B345-243C-489C-9BBD-5ECC2146C5A0}" vid="{224D954C-E292-43B9-9431-510B268D1DD8}"/>
    </a:ext>
  </a:extLst>
</a:theme>
</file>

<file path=ppt/theme/theme3.xml><?xml version="1.0" encoding="utf-8"?>
<a:theme xmlns:a="http://schemas.openxmlformats.org/drawingml/2006/main" name="Nordlicht">
  <a:themeElements>
    <a:clrScheme name="NORDLICHT">
      <a:dk1>
        <a:srgbClr val="FFFFFF"/>
      </a:dk1>
      <a:lt1>
        <a:srgbClr val="6B6562"/>
      </a:lt1>
      <a:dk2>
        <a:srgbClr val="C4BCB3"/>
      </a:dk2>
      <a:lt2>
        <a:srgbClr val="000000"/>
      </a:lt2>
      <a:accent1>
        <a:srgbClr val="C4BCB3"/>
      </a:accent1>
      <a:accent2>
        <a:srgbClr val="6B6562"/>
      </a:accent2>
      <a:accent3>
        <a:srgbClr val="A01517"/>
      </a:accent3>
      <a:accent4>
        <a:srgbClr val="608890"/>
      </a:accent4>
      <a:accent5>
        <a:srgbClr val="000000"/>
      </a:accent5>
      <a:accent6>
        <a:srgbClr val="6B6562"/>
      </a:accent6>
      <a:hlink>
        <a:srgbClr val="6B6562"/>
      </a:hlink>
      <a:folHlink>
        <a:srgbClr val="6B6562"/>
      </a:folHlink>
    </a:clrScheme>
    <a:fontScheme name="NORDLICHT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a:solidFill>
            <a:schemeClr val="accent1"/>
          </a:solidFill>
        </a:ln>
      </a:spPr>
      <a:bodyPr rtlCol="0" anchor="ctr"/>
      <a:lstStyle>
        <a:defPPr algn="ctr">
          <a:defRPr sz="2000" dirty="0" err="1" smtClean="0">
            <a:solidFill>
              <a:schemeClr val="accent2"/>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hema xmlns="51518db2-d5a2-438b-b34d-4f346610183e">Projekt</Thema>
    <Dokumentenart xmlns="51518db2-d5a2-438b-b34d-4f346610183e">Präsentation</Dokumentenart>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BC881708181E4549945FBF1804AAFE44" ma:contentTypeVersion="" ma:contentTypeDescription="Ein neues Dokument erstellen." ma:contentTypeScope="" ma:versionID="f2983ea1c14012c2d4598e7a8c2eae55">
  <xsd:schema xmlns:xsd="http://www.w3.org/2001/XMLSchema" xmlns:xs="http://www.w3.org/2001/XMLSchema" xmlns:p="http://schemas.microsoft.com/office/2006/metadata/properties" xmlns:ns2="51518db2-d5a2-438b-b34d-4f346610183e" targetNamespace="http://schemas.microsoft.com/office/2006/metadata/properties" ma:root="true" ma:fieldsID="f0dddc44789ed3cb31338436b0b66b0d" ns2:_="">
    <xsd:import namespace="51518db2-d5a2-438b-b34d-4f346610183e"/>
    <xsd:element name="properties">
      <xsd:complexType>
        <xsd:sequence>
          <xsd:element name="documentManagement">
            <xsd:complexType>
              <xsd:all>
                <xsd:element ref="ns2:Thema" minOccurs="0"/>
                <xsd:element ref="ns2:Dokumentenar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1518db2-d5a2-438b-b34d-4f346610183e" elementFormDefault="qualified">
    <xsd:import namespace="http://schemas.microsoft.com/office/2006/documentManagement/types"/>
    <xsd:import namespace="http://schemas.microsoft.com/office/infopath/2007/PartnerControls"/>
    <xsd:element name="Thema" ma:index="1" nillable="true" ma:displayName="Thema" ma:default="Fachliche Information" ma:format="Dropdown" ma:indexed="true" ma:internalName="Thema">
      <xsd:simpleType>
        <xsd:union memberTypes="dms:Text">
          <xsd:simpleType>
            <xsd:restriction base="dms:Choice">
              <xsd:enumeration value="Fachliche Information"/>
              <xsd:enumeration value="Tagung und Veranstaltung"/>
              <xsd:enumeration value="Technische Information"/>
              <xsd:enumeration value="erstellte LWL Dokumente"/>
              <xsd:enumeration value="Projekt"/>
            </xsd:restriction>
          </xsd:simpleType>
        </xsd:union>
      </xsd:simpleType>
    </xsd:element>
    <xsd:element name="Dokumentenart" ma:index="2" nillable="true" ma:displayName="Dokumentenart" ma:default="Dokumentation" ma:format="Dropdown" ma:internalName="Dokumentenart">
      <xsd:simpleType>
        <xsd:restriction base="dms:Choice">
          <xsd:enumeration value="Dokumentation"/>
          <xsd:enumeration value="Protokoll"/>
          <xsd:enumeration value="Konzept"/>
          <xsd:enumeration value="Leitfaden"/>
          <xsd:enumeration value="Präsentation"/>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Inhaltstyp"/>
        <xsd:element ref="dc:title" minOccurs="0" maxOccurs="1" ma:index="3"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A2134DD-3767-42C7-A80E-F49552ED0235}">
  <ds:schemaRef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51518db2-d5a2-438b-b34d-4f346610183e"/>
    <ds:schemaRef ds:uri="http://www.w3.org/XML/1998/namespace"/>
  </ds:schemaRefs>
</ds:datastoreItem>
</file>

<file path=customXml/itemProps2.xml><?xml version="1.0" encoding="utf-8"?>
<ds:datastoreItem xmlns:ds="http://schemas.openxmlformats.org/officeDocument/2006/customXml" ds:itemID="{7B9CA915-4818-41E8-90CF-62BAF22E5D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1518db2-d5a2-438b-b34d-4f34661018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592EF2B-85A8-4C70-8674-A7615C8698E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lwl-folien_allgemein_sui_20190131_16-9</Template>
  <TotalTime>0</TotalTime>
  <Words>450</Words>
  <Application>Microsoft Office PowerPoint</Application>
  <PresentationFormat>Benutzerdefiniert</PresentationFormat>
  <Paragraphs>52</Paragraphs>
  <Slides>3</Slides>
  <Notes>1</Notes>
  <HiddenSlides>0</HiddenSlides>
  <MMClips>0</MMClips>
  <ScaleCrop>false</ScaleCrop>
  <HeadingPairs>
    <vt:vector size="6" baseType="variant">
      <vt:variant>
        <vt:lpstr>Verwendete Schriftarten</vt:lpstr>
      </vt:variant>
      <vt:variant>
        <vt:i4>5</vt:i4>
      </vt:variant>
      <vt:variant>
        <vt:lpstr>Design</vt:lpstr>
      </vt:variant>
      <vt:variant>
        <vt:i4>3</vt:i4>
      </vt:variant>
      <vt:variant>
        <vt:lpstr>Folientitel</vt:lpstr>
      </vt:variant>
      <vt:variant>
        <vt:i4>3</vt:i4>
      </vt:variant>
    </vt:vector>
  </HeadingPairs>
  <TitlesOfParts>
    <vt:vector size="11" baseType="lpstr">
      <vt:lpstr>Akkurat</vt:lpstr>
      <vt:lpstr>Arial</vt:lpstr>
      <vt:lpstr>Calibri</vt:lpstr>
      <vt:lpstr>Segoe UI</vt:lpstr>
      <vt:lpstr>Symbol</vt:lpstr>
      <vt:lpstr>Folie blanco</vt:lpstr>
      <vt:lpstr>1_Folie blanco</vt:lpstr>
      <vt:lpstr>Nordlicht</vt:lpstr>
      <vt:lpstr>Auftragsklärungs-Template</vt:lpstr>
      <vt:lpstr>Methodisches Vorgehen</vt:lpstr>
      <vt:lpstr>PowerPoint-Präsentation</vt:lpstr>
    </vt:vector>
  </TitlesOfParts>
  <Company>LWL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Digitaler Arbeitsplatz</dc:title>
  <dc:creator>Forbrig, Uta</dc:creator>
  <cp:lastModifiedBy>Tanja Hille</cp:lastModifiedBy>
  <cp:revision>116</cp:revision>
  <dcterms:created xsi:type="dcterms:W3CDTF">2019-02-15T11:58:08Z</dcterms:created>
  <dcterms:modified xsi:type="dcterms:W3CDTF">2024-05-08T08:20:12Z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0x010100BC881708181E4549945FBF1804AAFE44</vt:lpwstr>
  </property>
</Properties>
</file>